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010E-50FD-49D7-B15A-74CA02C10C71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313-68EA-4E6C-B9CD-88C26E223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010E-50FD-49D7-B15A-74CA02C10C71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313-68EA-4E6C-B9CD-88C26E223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010E-50FD-49D7-B15A-74CA02C10C71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313-68EA-4E6C-B9CD-88C26E223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010E-50FD-49D7-B15A-74CA02C10C71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313-68EA-4E6C-B9CD-88C26E223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010E-50FD-49D7-B15A-74CA02C10C71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313-68EA-4E6C-B9CD-88C26E223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010E-50FD-49D7-B15A-74CA02C10C71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313-68EA-4E6C-B9CD-88C26E223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010E-50FD-49D7-B15A-74CA02C10C71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313-68EA-4E6C-B9CD-88C26E223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010E-50FD-49D7-B15A-74CA02C10C71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313-68EA-4E6C-B9CD-88C26E223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010E-50FD-49D7-B15A-74CA02C10C71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313-68EA-4E6C-B9CD-88C26E223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010E-50FD-49D7-B15A-74CA02C10C71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313-68EA-4E6C-B9CD-88C26E223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010E-50FD-49D7-B15A-74CA02C10C71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313-68EA-4E6C-B9CD-88C26E223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7010E-50FD-49D7-B15A-74CA02C10C71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89313-68EA-4E6C-B9CD-88C26E2234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987824" y="1916832"/>
          <a:ext cx="4896544" cy="4476349"/>
        </p:xfrm>
        <a:graphic>
          <a:graphicData uri="http://schemas.openxmlformats.org/drawingml/2006/table">
            <a:tbl>
              <a:tblPr/>
              <a:tblGrid>
                <a:gridCol w="3240360"/>
                <a:gridCol w="1656184"/>
              </a:tblGrid>
              <a:tr h="576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Сбор</a:t>
                      </a:r>
                      <a:r>
                        <a:rPr lang="ru-RU" sz="16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класса на линейку за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15 минут  до ее начала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сентября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1А, 1Б, 1В, 1Г,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Times New Roman"/>
                          <a:ea typeface="Calibri"/>
                          <a:cs typeface="Times New Roman"/>
                        </a:rPr>
                        <a:t>10А,10Б</a:t>
                      </a: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, 11А, 11Б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Times New Roman"/>
                          <a:ea typeface="Calibri"/>
                          <a:cs typeface="Times New Roman"/>
                        </a:rPr>
                        <a:t>9:30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0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Times New Roman"/>
                          <a:ea typeface="Calibri"/>
                          <a:cs typeface="Times New Roman"/>
                        </a:rPr>
                        <a:t>2А,2Б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Times New Roman"/>
                          <a:ea typeface="Calibri"/>
                          <a:cs typeface="Times New Roman"/>
                        </a:rPr>
                        <a:t>3А,3Б,3В,3Г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5А,5Б, 5В,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9А,9Б,9В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10:30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4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Times New Roman"/>
                          <a:ea typeface="Calibri"/>
                          <a:cs typeface="Times New Roman"/>
                        </a:rPr>
                        <a:t>2В,4А,4Б,4В,4Г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6А,6Б,6В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7А,7Б,7В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8А,8Б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11:30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1340768"/>
            <a:ext cx="763284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В МАОУ СОШ № 37 г.Тюмени имени Героя Советского Союза Н.И. Кузнецова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23728" y="116632"/>
            <a:ext cx="5184576" cy="1143000"/>
          </a:xfr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Book Antiqua" pitchFamily="18" charset="0"/>
              </a:rPr>
              <a:t>График</a:t>
            </a: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Book Antiqua" pitchFamily="18" charset="0"/>
              </a:rPr>
              <a:t>торжественных линеек</a:t>
            </a:r>
            <a:endParaRPr lang="ru-RU" sz="3600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1026" name="Picture 2" descr="http://akbasheva.ucoz.ru/A/1sent8-1024x540.png"/>
          <p:cNvPicPr>
            <a:picLocks noChangeAspect="1" noChangeArrowheads="1"/>
          </p:cNvPicPr>
          <p:nvPr/>
        </p:nvPicPr>
        <p:blipFill>
          <a:blip r:embed="rId3" cstate="print"/>
          <a:srcRect l="17578" r="17971"/>
          <a:stretch>
            <a:fillRect/>
          </a:stretch>
        </p:blipFill>
        <p:spPr bwMode="auto">
          <a:xfrm>
            <a:off x="683568" y="1988840"/>
            <a:ext cx="2376264" cy="194421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807296" y="6488668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Далее для 2-11 классов классный час в кабинетах</a:t>
            </a:r>
            <a:endParaRPr lang="ru-RU" dirty="0"/>
          </a:p>
        </p:txBody>
      </p:sp>
      <p:pic>
        <p:nvPicPr>
          <p:cNvPr id="10" name="Рисунок 9" descr="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343313" cy="20436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61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График  торжественных линеек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Завуч</dc:creator>
  <cp:lastModifiedBy>Завуч</cp:lastModifiedBy>
  <cp:revision>4</cp:revision>
  <dcterms:created xsi:type="dcterms:W3CDTF">2019-08-12T09:13:18Z</dcterms:created>
  <dcterms:modified xsi:type="dcterms:W3CDTF">2019-08-12T09:49:32Z</dcterms:modified>
</cp:coreProperties>
</file>