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handoutMasterIdLst>
    <p:handoutMasterId r:id="rId26"/>
  </p:handoutMasterIdLst>
  <p:sldIdLst>
    <p:sldId id="256" r:id="rId4"/>
    <p:sldId id="261" r:id="rId5"/>
    <p:sldId id="312" r:id="rId6"/>
    <p:sldId id="314" r:id="rId7"/>
    <p:sldId id="315" r:id="rId8"/>
    <p:sldId id="330" r:id="rId9"/>
    <p:sldId id="323" r:id="rId10"/>
    <p:sldId id="268" r:id="rId11"/>
    <p:sldId id="320" r:id="rId12"/>
    <p:sldId id="321" r:id="rId13"/>
    <p:sldId id="322" r:id="rId14"/>
    <p:sldId id="325" r:id="rId15"/>
    <p:sldId id="326" r:id="rId16"/>
    <p:sldId id="289" r:id="rId17"/>
    <p:sldId id="327" r:id="rId18"/>
    <p:sldId id="291" r:id="rId19"/>
    <p:sldId id="277" r:id="rId20"/>
    <p:sldId id="329" r:id="rId21"/>
    <p:sldId id="328" r:id="rId22"/>
    <p:sldId id="311" r:id="rId23"/>
    <p:sldId id="302" r:id="rId24"/>
    <p:sldId id="331" r:id="rId25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955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390" y="-96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F4B720C8-0F1F-4769-A95D-E70485508E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1CA3493-3CF0-479D-887E-326CB01F42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4AB01-33F2-4890-81BC-94568158DB71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A5946B1-632D-4B59-8997-E7256A57DB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0C78952-9C23-4261-888C-BF86D1BD58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2911A-3904-4D85-962F-6F98C8B809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2219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4E14D27-AD6A-4547-8A35-F0A6A7B2B893}"/>
              </a:ext>
            </a:extLst>
          </p:cNvPr>
          <p:cNvGrpSpPr/>
          <p:nvPr userDrawn="1"/>
        </p:nvGrpSpPr>
        <p:grpSpPr>
          <a:xfrm>
            <a:off x="739019" y="1801308"/>
            <a:ext cx="2251389" cy="4202048"/>
            <a:chOff x="3501573" y="3178068"/>
            <a:chExt cx="1340594" cy="27378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1FFFD2AF-5064-446A-95B2-FCACE1D003DC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CED64445-B2E0-4D7E-8491-252F042F0F6D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BA429A64-82C5-47BC-985E-3FDFE804E53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D8DF180B-C394-4B18-8CF3-2228F33ED17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8B1C391E-60EC-4442-81F5-E5BD8E5FB94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E1042DFF-AC0C-4A34-B83D-F94290F856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033404E-34F2-4512-89D1-3226AA01335F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C419DFAD-C059-430D-B51F-48079403ED7B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4BAE4FA9-2632-4576-9E0A-CDF8B2A15BA5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4B70F8A7-6A5E-4962-A676-F6F37304642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FE8FB11B-C9EA-4E18-89D9-555C50D3B3E9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B55F62B4-2F6F-4328-9162-DF7E3A0CF7C4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xmlns="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89494" y="2484310"/>
            <a:ext cx="1808430" cy="2953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290713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06CCA5E-451F-4542-B206-D2D13583114C}"/>
              </a:ext>
            </a:extLst>
          </p:cNvPr>
          <p:cNvGrpSpPr/>
          <p:nvPr userDrawn="1"/>
        </p:nvGrpSpPr>
        <p:grpSpPr>
          <a:xfrm>
            <a:off x="758507" y="2603862"/>
            <a:ext cx="5920691" cy="3565483"/>
            <a:chOff x="4098364" y="1571764"/>
            <a:chExt cx="7301609" cy="4397082"/>
          </a:xfrm>
        </p:grpSpPr>
        <p:grpSp>
          <p:nvGrpSpPr>
            <p:cNvPr id="23" name="Graphic 55">
              <a:extLst>
                <a:ext uri="{FF2B5EF4-FFF2-40B4-BE49-F238E27FC236}">
                  <a16:creationId xmlns:a16="http://schemas.microsoft.com/office/drawing/2014/main" xmlns="" id="{C49AFA94-CB02-406A-B68E-76F7985C97D6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05F19F3B-FACD-4743-81B8-DE3B3FC0991C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611E77FD-F910-47B9-9EE0-9CA9EBB5AD17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AB00050F-BBCF-4B07-B144-24AF043BE2C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08BADC4B-6EB9-42D0-A753-3C5C7C5FCBF3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6378FDA6-D5BA-443E-8CD4-3C2B46AB6C8A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85070495-6AB5-4439-8EED-4223B30F9EAF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9821168E-844C-481A-B8F3-32C75B5054F4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F376C1E-829F-4627-A9FC-603E3F9D8239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CDCC7A37-C1A5-44ED-8513-F2059D79E78B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FE8CCBE0-1B0C-438D-94FF-E082C11F048B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143BC099-A056-42DA-9F53-27069C0E910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42B8C23E-608C-4981-A399-48E23E7525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FD903373-9B9B-454A-8CB4-E269AA113942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72F0A2CF-6C4D-4D84-9F0B-0C8B25E6F53C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C3A2E818-EF4F-458C-8F18-9578121D3660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63C6B529-B489-4639-A7B2-5AA9180E9729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4F3DA74A-1C4B-4138-A563-129A39FD9B7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E22AAAA6-2F39-4DD6-8134-716B9CF62E97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BE744CD6-14E4-479D-8F9D-0DF957DAAD2D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531A40E9-999D-4DB7-A1CE-6B1F19EA0EF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68C9FECB-7A52-4CDC-994B-69A5B24ABCE8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xmlns="" id="{A6AAC56F-62D7-45DE-87B5-B9D9F6A9BFCE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xmlns="" id="{E075BA51-0F2B-4136-85AE-6668752886F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xmlns="" id="{2599569D-ABEC-4CDC-8AEC-FB8A512A7CB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FFF08BBD-F12B-4D72-905D-82425437657C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B37A376A-6189-420B-8C13-3900F127BE7C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xmlns="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619684" y="2798339"/>
            <a:ext cx="4140889" cy="2612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960435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xmlns="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xmlns="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xmlns="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295674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xmlns="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6" y="1431517"/>
            <a:ext cx="3994966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61697707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xmlns="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00853482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9853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39502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9254204-7576-4E7F-BCC2-47087CDF8998}"/>
              </a:ext>
            </a:extLst>
          </p:cNvPr>
          <p:cNvSpPr/>
          <p:nvPr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131028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444163C-3BE8-445F-BF4D-6FF683F7A99F}"/>
              </a:ext>
            </a:extLst>
          </p:cNvPr>
          <p:cNvGrpSpPr/>
          <p:nvPr userDrawn="1"/>
        </p:nvGrpSpPr>
        <p:grpSpPr>
          <a:xfrm>
            <a:off x="0" y="5030641"/>
            <a:ext cx="11784650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xmlns="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xmlns="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78406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09917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5744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7FA6D39-9DFD-4F67-94B9-4D1042BB36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92273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C4437516-06DB-4972-90D9-3F56529C786D}"/>
              </a:ext>
            </a:extLst>
          </p:cNvPr>
          <p:cNvSpPr/>
          <p:nvPr userDrawn="1"/>
        </p:nvSpPr>
        <p:spPr>
          <a:xfrm>
            <a:off x="0" y="0"/>
            <a:ext cx="9569302" cy="6858000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247544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0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7987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3" r:id="rId2"/>
    <p:sldLayoutId id="2147483742" r:id="rId3"/>
    <p:sldLayoutId id="2147483736" r:id="rId4"/>
    <p:sldLayoutId id="2147483737" r:id="rId5"/>
    <p:sldLayoutId id="2147483740" r:id="rId6"/>
    <p:sldLayoutId id="2147483739" r:id="rId7"/>
    <p:sldLayoutId id="2147483744" r:id="rId8"/>
    <p:sldLayoutId id="2147483745" r:id="rId9"/>
    <p:sldLayoutId id="2147483748" r:id="rId10"/>
    <p:sldLayoutId id="2147483749" r:id="rId11"/>
    <p:sldLayoutId id="2147483750" r:id="rId1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s://mm.tt/485876806?t=6gWMZhtZzi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hyperlink" Target="https://docs.google.com/document/d/1047jS_9AuD1XAUvpxwjKtQ8VSCQ4LIw-VN2BvuJ4qVU/edit" TargetMode="External"/><Relationship Id="rId7" Type="http://schemas.openxmlformats.org/officeDocument/2006/relationships/hyperlink" Target="https://docs.google.com/document/d/15qEXsHwX3bkopVmjbPmuWVZDMxbPB_sEKg3eLcD5KMc/edit" TargetMode="External"/><Relationship Id="rId2" Type="http://schemas.openxmlformats.org/officeDocument/2006/relationships/hyperlink" Target="https://docs.google.com/document/d/1UTVZbXR43fJfkbXHty_xyVpfAq5lregx_bPJkV6cT6I/edit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10" Type="http://schemas.openxmlformats.org/officeDocument/2006/relationships/image" Target="../media/image15.gif"/><Relationship Id="rId4" Type="http://schemas.openxmlformats.org/officeDocument/2006/relationships/hyperlink" Target="https://learningapps.org/" TargetMode="External"/><Relationship Id="rId9" Type="http://schemas.openxmlformats.org/officeDocument/2006/relationships/hyperlink" Target="https://docs.google.com/document/d/1Ffzi4cHNy9yhQgegrTM0Jh_xLU9m48_gWZElm5YEZl8/edit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meter.com/s/19e3afe4a05e55cce884d3187012c2ab/3c9757fb9b43/edit" TargetMode="External"/><Relationship Id="rId2" Type="http://schemas.openxmlformats.org/officeDocument/2006/relationships/hyperlink" Target="https://www.menti.com/wvxp7qbtk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t.me/zapyataya37/474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menti.com/4tsbugtq77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mentimeter.com/s/e731eb2d45373ef84985492e3a8de1ae/7aab54d0221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BB9CA9A-F494-40FC-9630-AA91FCF302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427"/>
          <a:stretch/>
        </p:blipFill>
        <p:spPr>
          <a:xfrm>
            <a:off x="1762125" y="336118"/>
            <a:ext cx="10429727" cy="653580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50F8743-FFB4-4FAE-8605-DEE70EC88649}"/>
              </a:ext>
            </a:extLst>
          </p:cNvPr>
          <p:cNvSpPr/>
          <p:nvPr/>
        </p:nvSpPr>
        <p:spPr>
          <a:xfrm>
            <a:off x="513800" y="767567"/>
            <a:ext cx="12191999" cy="206835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8000"/>
                </a:schemeClr>
              </a:gs>
              <a:gs pos="27000">
                <a:schemeClr val="accent1">
                  <a:alpha val="52000"/>
                </a:schemeClr>
              </a:gs>
              <a:gs pos="86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221F751-3C5B-4561-AD14-8637C5B66736}"/>
              </a:ext>
            </a:extLst>
          </p:cNvPr>
          <p:cNvSpPr txBox="1"/>
          <p:nvPr/>
        </p:nvSpPr>
        <p:spPr>
          <a:xfrm>
            <a:off x="618976" y="1098394"/>
            <a:ext cx="1031288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5400" b="1" dirty="0" smtClean="0">
                <a:solidFill>
                  <a:schemeClr val="bg1"/>
                </a:solidFill>
                <a:cs typeface="Arial" pitchFamily="34" charset="0"/>
              </a:rPr>
              <a:t>Мастер-класс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F166F6B-B975-4F3C-BCF2-9971086140FB}"/>
              </a:ext>
            </a:extLst>
          </p:cNvPr>
          <p:cNvSpPr txBox="1"/>
          <p:nvPr/>
        </p:nvSpPr>
        <p:spPr>
          <a:xfrm>
            <a:off x="647701" y="5283845"/>
            <a:ext cx="520065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МАОУ СОШ№ 37г.Тюмени имени Героя Советского Союза Н.И. Кузнецова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24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29233" y="185156"/>
            <a:ext cx="11573197" cy="724247"/>
          </a:xfrm>
        </p:spPr>
        <p:txBody>
          <a:bodyPr/>
          <a:lstStyle/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3600" dirty="0"/>
              <a:t>Умение: интегрировать и интерпретировать сообщения текста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 smtClean="0"/>
          </a:p>
        </p:txBody>
      </p:sp>
      <p:grpSp>
        <p:nvGrpSpPr>
          <p:cNvPr id="3" name="Group 40">
            <a:extLst>
              <a:ext uri="{FF2B5EF4-FFF2-40B4-BE49-F238E27FC236}">
                <a16:creationId xmlns:a16="http://schemas.microsoft.com/office/drawing/2014/main" xmlns="" id="{91D6A2DF-E9F4-4298-BB8A-2F8D692B2F86}"/>
              </a:ext>
            </a:extLst>
          </p:cNvPr>
          <p:cNvGrpSpPr/>
          <p:nvPr/>
        </p:nvGrpSpPr>
        <p:grpSpPr>
          <a:xfrm flipH="1">
            <a:off x="2127953" y="2402006"/>
            <a:ext cx="6034249" cy="4578797"/>
            <a:chOff x="969413" y="2355612"/>
            <a:chExt cx="3714355" cy="2254671"/>
          </a:xfrm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xmlns="" id="{5B950954-E34F-42CC-A697-D05446DD963F}"/>
                </a:ext>
              </a:extLst>
            </p:cNvPr>
            <p:cNvSpPr/>
            <p:nvPr/>
          </p:nvSpPr>
          <p:spPr>
            <a:xfrm>
              <a:off x="2216184" y="2716811"/>
              <a:ext cx="2467584" cy="1722768"/>
            </a:xfrm>
            <a:custGeom>
              <a:avLst/>
              <a:gdLst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141514 w 4637314"/>
                <a:gd name="connsiteY4" fmla="*/ 304800 h 2906486"/>
                <a:gd name="connsiteX5" fmla="*/ 0 w 4637314"/>
                <a:gd name="connsiteY5" fmla="*/ 468086 h 2906486"/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0 w 4637314"/>
                <a:gd name="connsiteY0" fmla="*/ 468086 h 2906486"/>
                <a:gd name="connsiteX1" fmla="*/ 13507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13023 w 4650337"/>
                <a:gd name="connsiteY0" fmla="*/ 468086 h 2915120"/>
                <a:gd name="connsiteX1" fmla="*/ 626 w 4650337"/>
                <a:gd name="connsiteY1" fmla="*/ 2915120 h 2915120"/>
                <a:gd name="connsiteX2" fmla="*/ 4650337 w 4650337"/>
                <a:gd name="connsiteY2" fmla="*/ 2862943 h 2915120"/>
                <a:gd name="connsiteX3" fmla="*/ 742366 w 4650337"/>
                <a:gd name="connsiteY3" fmla="*/ 0 h 2915120"/>
                <a:gd name="connsiteX4" fmla="*/ 13023 w 4650337"/>
                <a:gd name="connsiteY4" fmla="*/ 468086 h 2915120"/>
                <a:gd name="connsiteX0" fmla="*/ 13023 w 4417204"/>
                <a:gd name="connsiteY0" fmla="*/ 468086 h 2915120"/>
                <a:gd name="connsiteX1" fmla="*/ 626 w 4417204"/>
                <a:gd name="connsiteY1" fmla="*/ 2915120 h 2915120"/>
                <a:gd name="connsiteX2" fmla="*/ 4417204 w 4417204"/>
                <a:gd name="connsiteY2" fmla="*/ 2871577 h 2915120"/>
                <a:gd name="connsiteX3" fmla="*/ 742366 w 4417204"/>
                <a:gd name="connsiteY3" fmla="*/ 0 h 2915120"/>
                <a:gd name="connsiteX4" fmla="*/ 13023 w 4417204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5437" h="2915120">
                  <a:moveTo>
                    <a:pt x="13023" y="468086"/>
                  </a:moveTo>
                  <a:cubicBezTo>
                    <a:pt x="17525" y="1280886"/>
                    <a:pt x="-3876" y="2102320"/>
                    <a:pt x="626" y="2915120"/>
                  </a:cubicBezTo>
                  <a:lnTo>
                    <a:pt x="4175437" y="2897481"/>
                  </a:lnTo>
                  <a:lnTo>
                    <a:pt x="742366" y="0"/>
                  </a:lnTo>
                  <a:lnTo>
                    <a:pt x="13023" y="468086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20000"/>
                  </a:schemeClr>
                </a:gs>
                <a:gs pos="27000">
                  <a:schemeClr val="bg1">
                    <a:alpha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5" name="Group 42">
              <a:extLst>
                <a:ext uri="{FF2B5EF4-FFF2-40B4-BE49-F238E27FC236}">
                  <a16:creationId xmlns:a16="http://schemas.microsoft.com/office/drawing/2014/main" xmlns="" id="{490EE5F0-CF33-4B44-B5ED-4544F3C11102}"/>
                </a:ext>
              </a:extLst>
            </p:cNvPr>
            <p:cNvGrpSpPr/>
            <p:nvPr/>
          </p:nvGrpSpPr>
          <p:grpSpPr>
            <a:xfrm rot="3660000">
              <a:off x="1772640" y="2273771"/>
              <a:ext cx="112390" cy="1065317"/>
              <a:chOff x="1039691" y="2468855"/>
              <a:chExt cx="190176" cy="1802639"/>
            </a:xfrm>
          </p:grpSpPr>
          <p:sp>
            <p:nvSpPr>
              <p:cNvPr id="14" name="Rectangle 51">
                <a:extLst>
                  <a:ext uri="{FF2B5EF4-FFF2-40B4-BE49-F238E27FC236}">
                    <a16:creationId xmlns:a16="http://schemas.microsoft.com/office/drawing/2014/main" xmlns="" id="{E8975BB8-EE4D-460C-A456-F629A16CE3CB}"/>
                  </a:ext>
                </a:extLst>
              </p:cNvPr>
              <p:cNvSpPr/>
              <p:nvPr/>
            </p:nvSpPr>
            <p:spPr>
              <a:xfrm>
                <a:off x="1039691" y="2471295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Rectangle 52">
                <a:extLst>
                  <a:ext uri="{FF2B5EF4-FFF2-40B4-BE49-F238E27FC236}">
                    <a16:creationId xmlns:a16="http://schemas.microsoft.com/office/drawing/2014/main" xmlns="" id="{337A640E-7961-4F63-ADF0-C0973C96F00E}"/>
                  </a:ext>
                </a:extLst>
              </p:cNvPr>
              <p:cNvSpPr/>
              <p:nvPr/>
            </p:nvSpPr>
            <p:spPr>
              <a:xfrm>
                <a:off x="1157859" y="2468855"/>
                <a:ext cx="72008" cy="18002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" name="Group 43">
              <a:extLst>
                <a:ext uri="{FF2B5EF4-FFF2-40B4-BE49-F238E27FC236}">
                  <a16:creationId xmlns:a16="http://schemas.microsoft.com/office/drawing/2014/main" xmlns="" id="{D4D53A57-8618-4107-9CF2-7291CA3D57D3}"/>
                </a:ext>
              </a:extLst>
            </p:cNvPr>
            <p:cNvGrpSpPr/>
            <p:nvPr/>
          </p:nvGrpSpPr>
          <p:grpSpPr>
            <a:xfrm>
              <a:off x="1314845" y="3097544"/>
              <a:ext cx="136170" cy="1065354"/>
              <a:chOff x="1093356" y="2490394"/>
              <a:chExt cx="230413" cy="1802702"/>
            </a:xfrm>
          </p:grpSpPr>
          <p:sp>
            <p:nvSpPr>
              <p:cNvPr id="12" name="Rectangle 49">
                <a:extLst>
                  <a:ext uri="{FF2B5EF4-FFF2-40B4-BE49-F238E27FC236}">
                    <a16:creationId xmlns:a16="http://schemas.microsoft.com/office/drawing/2014/main" xmlns="" id="{88BDAD56-E049-4BC8-9321-268B090C506F}"/>
                  </a:ext>
                </a:extLst>
              </p:cNvPr>
              <p:cNvSpPr/>
              <p:nvPr/>
            </p:nvSpPr>
            <p:spPr>
              <a:xfrm>
                <a:off x="1093356" y="2492897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Rectangle 50">
                <a:extLst>
                  <a:ext uri="{FF2B5EF4-FFF2-40B4-BE49-F238E27FC236}">
                    <a16:creationId xmlns:a16="http://schemas.microsoft.com/office/drawing/2014/main" xmlns="" id="{02B27242-762D-43FA-A395-BD4C4FD516DD}"/>
                  </a:ext>
                </a:extLst>
              </p:cNvPr>
              <p:cNvSpPr/>
              <p:nvPr/>
            </p:nvSpPr>
            <p:spPr>
              <a:xfrm>
                <a:off x="1251762" y="2490394"/>
                <a:ext cx="72007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" name="Group 44">
              <a:extLst>
                <a:ext uri="{FF2B5EF4-FFF2-40B4-BE49-F238E27FC236}">
                  <a16:creationId xmlns:a16="http://schemas.microsoft.com/office/drawing/2014/main" xmlns="" id="{214F3918-BFE5-4FDE-9116-05E4F4EAAB3A}"/>
                </a:ext>
              </a:extLst>
            </p:cNvPr>
            <p:cNvGrpSpPr/>
            <p:nvPr/>
          </p:nvGrpSpPr>
          <p:grpSpPr>
            <a:xfrm>
              <a:off x="1243434" y="2957732"/>
              <a:ext cx="279625" cy="279625"/>
              <a:chOff x="3275856" y="4077072"/>
              <a:chExt cx="504056" cy="504056"/>
            </a:xfrm>
          </p:grpSpPr>
          <p:sp>
            <p:nvSpPr>
              <p:cNvPr id="10" name="Oval 47">
                <a:extLst>
                  <a:ext uri="{FF2B5EF4-FFF2-40B4-BE49-F238E27FC236}">
                    <a16:creationId xmlns:a16="http://schemas.microsoft.com/office/drawing/2014/main" xmlns="" id="{E2992267-EC98-4AEC-BD73-29670DE452B2}"/>
                  </a:ext>
                </a:extLst>
              </p:cNvPr>
              <p:cNvSpPr/>
              <p:nvPr/>
            </p:nvSpPr>
            <p:spPr>
              <a:xfrm>
                <a:off x="3275856" y="4077072"/>
                <a:ext cx="504056" cy="504056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" name="Oval 48">
                <a:extLst>
                  <a:ext uri="{FF2B5EF4-FFF2-40B4-BE49-F238E27FC236}">
                    <a16:creationId xmlns:a16="http://schemas.microsoft.com/office/drawing/2014/main" xmlns="" id="{9DC7D0DE-4D7D-47F3-BB72-09BEE66D07B4}"/>
                  </a:ext>
                </a:extLst>
              </p:cNvPr>
              <p:cNvSpPr/>
              <p:nvPr/>
            </p:nvSpPr>
            <p:spPr>
              <a:xfrm>
                <a:off x="3375484" y="41767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8" name="Rounded Rectangle 14">
              <a:extLst>
                <a:ext uri="{FF2B5EF4-FFF2-40B4-BE49-F238E27FC236}">
                  <a16:creationId xmlns:a16="http://schemas.microsoft.com/office/drawing/2014/main" xmlns="" id="{2FF409F9-519B-4CFE-8948-5CA5B624471A}"/>
                </a:ext>
              </a:extLst>
            </p:cNvPr>
            <p:cNvSpPr/>
            <p:nvPr/>
          </p:nvSpPr>
          <p:spPr>
            <a:xfrm rot="19957432">
              <a:off x="2045380" y="2355612"/>
              <a:ext cx="598917" cy="568478"/>
            </a:xfrm>
            <a:custGeom>
              <a:avLst/>
              <a:gdLst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917" h="568478">
                  <a:moveTo>
                    <a:pt x="298603" y="2"/>
                  </a:moveTo>
                  <a:cubicBezTo>
                    <a:pt x="324583" y="-145"/>
                    <a:pt x="350602" y="6408"/>
                    <a:pt x="373918" y="19676"/>
                  </a:cubicBezTo>
                  <a:cubicBezTo>
                    <a:pt x="421176" y="46569"/>
                    <a:pt x="449886" y="96804"/>
                    <a:pt x="448829" y="150752"/>
                  </a:cubicBezTo>
                  <a:lnTo>
                    <a:pt x="446328" y="150767"/>
                  </a:lnTo>
                  <a:lnTo>
                    <a:pt x="446328" y="252762"/>
                  </a:lnTo>
                  <a:lnTo>
                    <a:pt x="446478" y="252762"/>
                  </a:lnTo>
                  <a:lnTo>
                    <a:pt x="598917" y="565068"/>
                  </a:lnTo>
                  <a:lnTo>
                    <a:pt x="0" y="568478"/>
                  </a:lnTo>
                  <a:lnTo>
                    <a:pt x="142510" y="252762"/>
                  </a:lnTo>
                  <a:lnTo>
                    <a:pt x="143217" y="252762"/>
                  </a:lnTo>
                  <a:lnTo>
                    <a:pt x="143217" y="134244"/>
                  </a:lnTo>
                  <a:cubicBezTo>
                    <a:pt x="143445" y="138297"/>
                    <a:pt x="164730" y="39613"/>
                    <a:pt x="223520" y="20528"/>
                  </a:cubicBezTo>
                  <a:cubicBezTo>
                    <a:pt x="249418" y="-1846"/>
                    <a:pt x="272623" y="149"/>
                    <a:pt x="298603" y="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" name="Diagonal Stripe 46">
              <a:extLst>
                <a:ext uri="{FF2B5EF4-FFF2-40B4-BE49-F238E27FC236}">
                  <a16:creationId xmlns:a16="http://schemas.microsoft.com/office/drawing/2014/main" xmlns="" id="{06841D58-DB19-4BBA-9BD4-0487CCADE2F6}"/>
                </a:ext>
              </a:extLst>
            </p:cNvPr>
            <p:cNvSpPr/>
            <p:nvPr/>
          </p:nvSpPr>
          <p:spPr>
            <a:xfrm rot="2153275">
              <a:off x="969413" y="4138901"/>
              <a:ext cx="827035" cy="471382"/>
            </a:xfrm>
            <a:prstGeom prst="diagStrip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6" name="Group 4">
            <a:extLst>
              <a:ext uri="{FF2B5EF4-FFF2-40B4-BE49-F238E27FC236}">
                <a16:creationId xmlns:a16="http://schemas.microsoft.com/office/drawing/2014/main" xmlns="" id="{5A528BAA-487C-4A6D-8281-1FDB2685FB80}"/>
              </a:ext>
            </a:extLst>
          </p:cNvPr>
          <p:cNvGrpSpPr/>
          <p:nvPr/>
        </p:nvGrpSpPr>
        <p:grpSpPr>
          <a:xfrm>
            <a:off x="4438891" y="4744816"/>
            <a:ext cx="2029322" cy="1689415"/>
            <a:chOff x="3983887" y="4061275"/>
            <a:chExt cx="2122406" cy="1866023"/>
          </a:xfrm>
        </p:grpSpPr>
        <p:grpSp>
          <p:nvGrpSpPr>
            <p:cNvPr id="17" name="Group 5">
              <a:extLst>
                <a:ext uri="{FF2B5EF4-FFF2-40B4-BE49-F238E27FC236}">
                  <a16:creationId xmlns:a16="http://schemas.microsoft.com/office/drawing/2014/main" xmlns="" id="{A0E57BFC-9D05-49A7-88D7-DD1CC2201B03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Freeform 15">
                <a:extLst>
                  <a:ext uri="{FF2B5EF4-FFF2-40B4-BE49-F238E27FC236}">
                    <a16:creationId xmlns:a16="http://schemas.microsoft.com/office/drawing/2014/main" xmlns="" id="{1045BF2B-8E84-4D36-89EB-4FCBA5647010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31" name="Rectangle 22">
                <a:extLst>
                  <a:ext uri="{FF2B5EF4-FFF2-40B4-BE49-F238E27FC236}">
                    <a16:creationId xmlns:a16="http://schemas.microsoft.com/office/drawing/2014/main" xmlns="" id="{2426B174-F9BA-4BE0-9EEF-D79C9D345A95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8" name="Group 6">
              <a:extLst>
                <a:ext uri="{FF2B5EF4-FFF2-40B4-BE49-F238E27FC236}">
                  <a16:creationId xmlns:a16="http://schemas.microsoft.com/office/drawing/2014/main" xmlns="" id="{0EEFC269-96A4-4FD1-8AAC-2F6F7AC82BC2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8" name="Freeform 18">
                <a:extLst>
                  <a:ext uri="{FF2B5EF4-FFF2-40B4-BE49-F238E27FC236}">
                    <a16:creationId xmlns:a16="http://schemas.microsoft.com/office/drawing/2014/main" xmlns="" id="{3FF7FD47-6EC3-4E22-8E9D-983D44891565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xmlns="" id="{E8039A20-0078-4C61-B924-F31526FD1E54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9" name="Group 7">
              <a:extLst>
                <a:ext uri="{FF2B5EF4-FFF2-40B4-BE49-F238E27FC236}">
                  <a16:creationId xmlns:a16="http://schemas.microsoft.com/office/drawing/2014/main" xmlns="" id="{CD66FACA-1C63-447E-81F6-3087FBA1B14D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6" name="Freeform 21">
                <a:extLst>
                  <a:ext uri="{FF2B5EF4-FFF2-40B4-BE49-F238E27FC236}">
                    <a16:creationId xmlns:a16="http://schemas.microsoft.com/office/drawing/2014/main" xmlns="" id="{16BAE55A-1D80-42D3-80C0-F44A1490FE72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7" name="Rectangle 22">
                <a:extLst>
                  <a:ext uri="{FF2B5EF4-FFF2-40B4-BE49-F238E27FC236}">
                    <a16:creationId xmlns:a16="http://schemas.microsoft.com/office/drawing/2014/main" xmlns="" id="{92E7BFD0-7A70-47A3-B62D-273B4D7B0EE6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0" name="Group 8">
              <a:extLst>
                <a:ext uri="{FF2B5EF4-FFF2-40B4-BE49-F238E27FC236}">
                  <a16:creationId xmlns:a16="http://schemas.microsoft.com/office/drawing/2014/main" xmlns="" id="{303B896E-AFBB-4CED-80AE-BACD9D40BAA4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xmlns="" id="{4A4834E8-40A2-40F8-BBC0-644FF4EA6CC4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5" name="Rectangle 22">
                <a:extLst>
                  <a:ext uri="{FF2B5EF4-FFF2-40B4-BE49-F238E27FC236}">
                    <a16:creationId xmlns:a16="http://schemas.microsoft.com/office/drawing/2014/main" xmlns="" id="{35D2E122-1EF3-4220-ABE2-04041E76EE92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1" name="Group 9">
              <a:extLst>
                <a:ext uri="{FF2B5EF4-FFF2-40B4-BE49-F238E27FC236}">
                  <a16:creationId xmlns:a16="http://schemas.microsoft.com/office/drawing/2014/main" xmlns="" id="{58A3C7EA-4A71-46E6-BD8C-824D91264A10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Freeform 27">
                <a:extLst>
                  <a:ext uri="{FF2B5EF4-FFF2-40B4-BE49-F238E27FC236}">
                    <a16:creationId xmlns:a16="http://schemas.microsoft.com/office/drawing/2014/main" xmlns="" id="{91AF17A4-D0DF-44B6-85AE-9E95BC013F17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3" name="Freeform 28">
                <a:extLst>
                  <a:ext uri="{FF2B5EF4-FFF2-40B4-BE49-F238E27FC236}">
                    <a16:creationId xmlns:a16="http://schemas.microsoft.com/office/drawing/2014/main" xmlns="" id="{F44BB2BC-C1D3-40BC-8E43-22AAAB93E982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32" name="TextBox 31"/>
          <p:cNvSpPr txBox="1"/>
          <p:nvPr/>
        </p:nvSpPr>
        <p:spPr>
          <a:xfrm>
            <a:off x="453093" y="1233576"/>
            <a:ext cx="451133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Что умеют наши школьники? </a:t>
            </a:r>
          </a:p>
          <a:p>
            <a:endParaRPr lang="ru-RU" dirty="0"/>
          </a:p>
          <a:p>
            <a:r>
              <a:rPr lang="ru-RU" dirty="0" smtClean="0"/>
              <a:t>Все </a:t>
            </a:r>
            <a:r>
              <a:rPr lang="ru-RU" dirty="0"/>
              <a:t>вопросы, с которыми российские учащиеся справились лучше, относятся к сплошным текстам, где нет необходимости объединять информацию вербальную и графическую.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Устанавливать </a:t>
            </a:r>
            <a:r>
              <a:rPr lang="ru-RU" dirty="0"/>
              <a:t>причинно-следственные связи между единицами информации текста, отличать главное от второстепенного – эти и подобные мыслительные операции с текстовой информацией российские учащиеся выполняют вполне успешно там, где текст не содержит противоречий и возможностей разной трактовки.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19872" y="1434760"/>
            <a:ext cx="48613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Над чем надо работать? </a:t>
            </a:r>
            <a:endParaRPr lang="ru-RU" b="1" dirty="0"/>
          </a:p>
          <a:p>
            <a:endParaRPr lang="ru-RU" dirty="0" smtClean="0"/>
          </a:p>
          <a:p>
            <a:r>
              <a:rPr lang="ru-RU" dirty="0"/>
              <a:t>Неоднозначность информации вызывает у российских учащихся существенно большие трудности, чем у их сверстников из других стран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Ответить на вопрос, имеющий несколько правильных ответов, найти сходство в противоположных точках зрения, различить общепринятую и оригинальную, авторскую трактовку события – вот какие читательские задачи затрудняли российских </a:t>
            </a:r>
            <a:r>
              <a:rPr lang="ru-RU" dirty="0" smtClean="0"/>
              <a:t>учащихся.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8323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3600" dirty="0"/>
              <a:t>Умение: размышлять о тексте, оценивать его содержание и форму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 smtClean="0"/>
          </a:p>
        </p:txBody>
      </p:sp>
      <p:grpSp>
        <p:nvGrpSpPr>
          <p:cNvPr id="3" name="Group 40">
            <a:extLst>
              <a:ext uri="{FF2B5EF4-FFF2-40B4-BE49-F238E27FC236}">
                <a16:creationId xmlns:a16="http://schemas.microsoft.com/office/drawing/2014/main" xmlns="" id="{91D6A2DF-E9F4-4298-BB8A-2F8D692B2F86}"/>
              </a:ext>
            </a:extLst>
          </p:cNvPr>
          <p:cNvGrpSpPr/>
          <p:nvPr/>
        </p:nvGrpSpPr>
        <p:grpSpPr>
          <a:xfrm flipH="1">
            <a:off x="-124200" y="2704563"/>
            <a:ext cx="6984175" cy="3983221"/>
            <a:chOff x="1070741" y="2355612"/>
            <a:chExt cx="3613027" cy="2331169"/>
          </a:xfrm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xmlns="" id="{5B950954-E34F-42CC-A697-D05446DD963F}"/>
                </a:ext>
              </a:extLst>
            </p:cNvPr>
            <p:cNvSpPr/>
            <p:nvPr/>
          </p:nvSpPr>
          <p:spPr>
            <a:xfrm>
              <a:off x="2216184" y="2716811"/>
              <a:ext cx="2467584" cy="1722768"/>
            </a:xfrm>
            <a:custGeom>
              <a:avLst/>
              <a:gdLst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141514 w 4637314"/>
                <a:gd name="connsiteY4" fmla="*/ 304800 h 2906486"/>
                <a:gd name="connsiteX5" fmla="*/ 0 w 4637314"/>
                <a:gd name="connsiteY5" fmla="*/ 468086 h 2906486"/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0 w 4637314"/>
                <a:gd name="connsiteY0" fmla="*/ 468086 h 2906486"/>
                <a:gd name="connsiteX1" fmla="*/ 13507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13023 w 4650337"/>
                <a:gd name="connsiteY0" fmla="*/ 468086 h 2915120"/>
                <a:gd name="connsiteX1" fmla="*/ 626 w 4650337"/>
                <a:gd name="connsiteY1" fmla="*/ 2915120 h 2915120"/>
                <a:gd name="connsiteX2" fmla="*/ 4650337 w 4650337"/>
                <a:gd name="connsiteY2" fmla="*/ 2862943 h 2915120"/>
                <a:gd name="connsiteX3" fmla="*/ 742366 w 4650337"/>
                <a:gd name="connsiteY3" fmla="*/ 0 h 2915120"/>
                <a:gd name="connsiteX4" fmla="*/ 13023 w 4650337"/>
                <a:gd name="connsiteY4" fmla="*/ 468086 h 2915120"/>
                <a:gd name="connsiteX0" fmla="*/ 13023 w 4417204"/>
                <a:gd name="connsiteY0" fmla="*/ 468086 h 2915120"/>
                <a:gd name="connsiteX1" fmla="*/ 626 w 4417204"/>
                <a:gd name="connsiteY1" fmla="*/ 2915120 h 2915120"/>
                <a:gd name="connsiteX2" fmla="*/ 4417204 w 4417204"/>
                <a:gd name="connsiteY2" fmla="*/ 2871577 h 2915120"/>
                <a:gd name="connsiteX3" fmla="*/ 742366 w 4417204"/>
                <a:gd name="connsiteY3" fmla="*/ 0 h 2915120"/>
                <a:gd name="connsiteX4" fmla="*/ 13023 w 4417204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5437" h="2915120">
                  <a:moveTo>
                    <a:pt x="13023" y="468086"/>
                  </a:moveTo>
                  <a:cubicBezTo>
                    <a:pt x="17525" y="1280886"/>
                    <a:pt x="-3876" y="2102320"/>
                    <a:pt x="626" y="2915120"/>
                  </a:cubicBezTo>
                  <a:lnTo>
                    <a:pt x="4175437" y="2897481"/>
                  </a:lnTo>
                  <a:lnTo>
                    <a:pt x="742366" y="0"/>
                  </a:lnTo>
                  <a:lnTo>
                    <a:pt x="13023" y="468086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20000"/>
                  </a:schemeClr>
                </a:gs>
                <a:gs pos="27000">
                  <a:schemeClr val="bg1">
                    <a:alpha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5" name="Group 42">
              <a:extLst>
                <a:ext uri="{FF2B5EF4-FFF2-40B4-BE49-F238E27FC236}">
                  <a16:creationId xmlns:a16="http://schemas.microsoft.com/office/drawing/2014/main" xmlns="" id="{490EE5F0-CF33-4B44-B5ED-4544F3C11102}"/>
                </a:ext>
              </a:extLst>
            </p:cNvPr>
            <p:cNvGrpSpPr/>
            <p:nvPr/>
          </p:nvGrpSpPr>
          <p:grpSpPr>
            <a:xfrm rot="3660000">
              <a:off x="1772640" y="2273771"/>
              <a:ext cx="112390" cy="1065317"/>
              <a:chOff x="1039691" y="2468855"/>
              <a:chExt cx="190176" cy="1802639"/>
            </a:xfrm>
          </p:grpSpPr>
          <p:sp>
            <p:nvSpPr>
              <p:cNvPr id="14" name="Rectangle 51">
                <a:extLst>
                  <a:ext uri="{FF2B5EF4-FFF2-40B4-BE49-F238E27FC236}">
                    <a16:creationId xmlns:a16="http://schemas.microsoft.com/office/drawing/2014/main" xmlns="" id="{E8975BB8-EE4D-460C-A456-F629A16CE3CB}"/>
                  </a:ext>
                </a:extLst>
              </p:cNvPr>
              <p:cNvSpPr/>
              <p:nvPr/>
            </p:nvSpPr>
            <p:spPr>
              <a:xfrm>
                <a:off x="1039691" y="2471295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Rectangle 52">
                <a:extLst>
                  <a:ext uri="{FF2B5EF4-FFF2-40B4-BE49-F238E27FC236}">
                    <a16:creationId xmlns:a16="http://schemas.microsoft.com/office/drawing/2014/main" xmlns="" id="{337A640E-7961-4F63-ADF0-C0973C96F00E}"/>
                  </a:ext>
                </a:extLst>
              </p:cNvPr>
              <p:cNvSpPr/>
              <p:nvPr/>
            </p:nvSpPr>
            <p:spPr>
              <a:xfrm>
                <a:off x="1157859" y="2468855"/>
                <a:ext cx="72008" cy="18002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" name="Group 43">
              <a:extLst>
                <a:ext uri="{FF2B5EF4-FFF2-40B4-BE49-F238E27FC236}">
                  <a16:creationId xmlns:a16="http://schemas.microsoft.com/office/drawing/2014/main" xmlns="" id="{D4D53A57-8618-4107-9CF2-7291CA3D57D3}"/>
                </a:ext>
              </a:extLst>
            </p:cNvPr>
            <p:cNvGrpSpPr/>
            <p:nvPr/>
          </p:nvGrpSpPr>
          <p:grpSpPr>
            <a:xfrm>
              <a:off x="1314845" y="3097544"/>
              <a:ext cx="136170" cy="1065354"/>
              <a:chOff x="1093356" y="2490394"/>
              <a:chExt cx="230413" cy="1802702"/>
            </a:xfrm>
          </p:grpSpPr>
          <p:sp>
            <p:nvSpPr>
              <p:cNvPr id="12" name="Rectangle 49">
                <a:extLst>
                  <a:ext uri="{FF2B5EF4-FFF2-40B4-BE49-F238E27FC236}">
                    <a16:creationId xmlns:a16="http://schemas.microsoft.com/office/drawing/2014/main" xmlns="" id="{88BDAD56-E049-4BC8-9321-268B090C506F}"/>
                  </a:ext>
                </a:extLst>
              </p:cNvPr>
              <p:cNvSpPr/>
              <p:nvPr/>
            </p:nvSpPr>
            <p:spPr>
              <a:xfrm>
                <a:off x="1093356" y="2492897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Rectangle 50">
                <a:extLst>
                  <a:ext uri="{FF2B5EF4-FFF2-40B4-BE49-F238E27FC236}">
                    <a16:creationId xmlns:a16="http://schemas.microsoft.com/office/drawing/2014/main" xmlns="" id="{02B27242-762D-43FA-A395-BD4C4FD516DD}"/>
                  </a:ext>
                </a:extLst>
              </p:cNvPr>
              <p:cNvSpPr/>
              <p:nvPr/>
            </p:nvSpPr>
            <p:spPr>
              <a:xfrm>
                <a:off x="1251762" y="2490394"/>
                <a:ext cx="72007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" name="Group 44">
              <a:extLst>
                <a:ext uri="{FF2B5EF4-FFF2-40B4-BE49-F238E27FC236}">
                  <a16:creationId xmlns:a16="http://schemas.microsoft.com/office/drawing/2014/main" xmlns="" id="{214F3918-BFE5-4FDE-9116-05E4F4EAAB3A}"/>
                </a:ext>
              </a:extLst>
            </p:cNvPr>
            <p:cNvGrpSpPr/>
            <p:nvPr/>
          </p:nvGrpSpPr>
          <p:grpSpPr>
            <a:xfrm>
              <a:off x="1243434" y="2957732"/>
              <a:ext cx="279625" cy="279625"/>
              <a:chOff x="3275856" y="4077072"/>
              <a:chExt cx="504056" cy="504056"/>
            </a:xfrm>
          </p:grpSpPr>
          <p:sp>
            <p:nvSpPr>
              <p:cNvPr id="10" name="Oval 47">
                <a:extLst>
                  <a:ext uri="{FF2B5EF4-FFF2-40B4-BE49-F238E27FC236}">
                    <a16:creationId xmlns:a16="http://schemas.microsoft.com/office/drawing/2014/main" xmlns="" id="{E2992267-EC98-4AEC-BD73-29670DE452B2}"/>
                  </a:ext>
                </a:extLst>
              </p:cNvPr>
              <p:cNvSpPr/>
              <p:nvPr/>
            </p:nvSpPr>
            <p:spPr>
              <a:xfrm>
                <a:off x="3275856" y="4077072"/>
                <a:ext cx="504056" cy="504056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" name="Oval 48">
                <a:extLst>
                  <a:ext uri="{FF2B5EF4-FFF2-40B4-BE49-F238E27FC236}">
                    <a16:creationId xmlns:a16="http://schemas.microsoft.com/office/drawing/2014/main" xmlns="" id="{9DC7D0DE-4D7D-47F3-BB72-09BEE66D07B4}"/>
                  </a:ext>
                </a:extLst>
              </p:cNvPr>
              <p:cNvSpPr/>
              <p:nvPr/>
            </p:nvSpPr>
            <p:spPr>
              <a:xfrm>
                <a:off x="3375484" y="41767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8" name="Rounded Rectangle 14">
              <a:extLst>
                <a:ext uri="{FF2B5EF4-FFF2-40B4-BE49-F238E27FC236}">
                  <a16:creationId xmlns:a16="http://schemas.microsoft.com/office/drawing/2014/main" xmlns="" id="{2FF409F9-519B-4CFE-8948-5CA5B624471A}"/>
                </a:ext>
              </a:extLst>
            </p:cNvPr>
            <p:cNvSpPr/>
            <p:nvPr/>
          </p:nvSpPr>
          <p:spPr>
            <a:xfrm rot="19957432">
              <a:off x="2045380" y="2355612"/>
              <a:ext cx="598917" cy="568478"/>
            </a:xfrm>
            <a:custGeom>
              <a:avLst/>
              <a:gdLst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917" h="568478">
                  <a:moveTo>
                    <a:pt x="298603" y="2"/>
                  </a:moveTo>
                  <a:cubicBezTo>
                    <a:pt x="324583" y="-145"/>
                    <a:pt x="350602" y="6408"/>
                    <a:pt x="373918" y="19676"/>
                  </a:cubicBezTo>
                  <a:cubicBezTo>
                    <a:pt x="421176" y="46569"/>
                    <a:pt x="449886" y="96804"/>
                    <a:pt x="448829" y="150752"/>
                  </a:cubicBezTo>
                  <a:lnTo>
                    <a:pt x="446328" y="150767"/>
                  </a:lnTo>
                  <a:lnTo>
                    <a:pt x="446328" y="252762"/>
                  </a:lnTo>
                  <a:lnTo>
                    <a:pt x="446478" y="252762"/>
                  </a:lnTo>
                  <a:lnTo>
                    <a:pt x="598917" y="565068"/>
                  </a:lnTo>
                  <a:lnTo>
                    <a:pt x="0" y="568478"/>
                  </a:lnTo>
                  <a:lnTo>
                    <a:pt x="142510" y="252762"/>
                  </a:lnTo>
                  <a:lnTo>
                    <a:pt x="143217" y="252762"/>
                  </a:lnTo>
                  <a:lnTo>
                    <a:pt x="143217" y="134244"/>
                  </a:lnTo>
                  <a:cubicBezTo>
                    <a:pt x="143445" y="138297"/>
                    <a:pt x="164730" y="39613"/>
                    <a:pt x="223520" y="20528"/>
                  </a:cubicBezTo>
                  <a:cubicBezTo>
                    <a:pt x="249418" y="-1846"/>
                    <a:pt x="272623" y="149"/>
                    <a:pt x="298603" y="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" name="Diagonal Stripe 46">
              <a:extLst>
                <a:ext uri="{FF2B5EF4-FFF2-40B4-BE49-F238E27FC236}">
                  <a16:creationId xmlns:a16="http://schemas.microsoft.com/office/drawing/2014/main" xmlns="" id="{06841D58-DB19-4BBA-9BD4-0487CCADE2F6}"/>
                </a:ext>
              </a:extLst>
            </p:cNvPr>
            <p:cNvSpPr/>
            <p:nvPr/>
          </p:nvSpPr>
          <p:spPr>
            <a:xfrm rot="2887573">
              <a:off x="1070741" y="4062402"/>
              <a:ext cx="624379" cy="624379"/>
            </a:xfrm>
            <a:prstGeom prst="diagStrip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6" name="Group 4">
            <a:extLst>
              <a:ext uri="{FF2B5EF4-FFF2-40B4-BE49-F238E27FC236}">
                <a16:creationId xmlns:a16="http://schemas.microsoft.com/office/drawing/2014/main" xmlns="" id="{5A528BAA-487C-4A6D-8281-1FDB2685FB80}"/>
              </a:ext>
            </a:extLst>
          </p:cNvPr>
          <p:cNvGrpSpPr/>
          <p:nvPr/>
        </p:nvGrpSpPr>
        <p:grpSpPr>
          <a:xfrm>
            <a:off x="2367754" y="4456265"/>
            <a:ext cx="2029322" cy="1689415"/>
            <a:chOff x="3983887" y="4061275"/>
            <a:chExt cx="2122406" cy="1866023"/>
          </a:xfrm>
        </p:grpSpPr>
        <p:grpSp>
          <p:nvGrpSpPr>
            <p:cNvPr id="17" name="Group 5">
              <a:extLst>
                <a:ext uri="{FF2B5EF4-FFF2-40B4-BE49-F238E27FC236}">
                  <a16:creationId xmlns:a16="http://schemas.microsoft.com/office/drawing/2014/main" xmlns="" id="{A0E57BFC-9D05-49A7-88D7-DD1CC2201B03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Freeform 15">
                <a:extLst>
                  <a:ext uri="{FF2B5EF4-FFF2-40B4-BE49-F238E27FC236}">
                    <a16:creationId xmlns:a16="http://schemas.microsoft.com/office/drawing/2014/main" xmlns="" id="{1045BF2B-8E84-4D36-89EB-4FCBA5647010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31" name="Rectangle 22">
                <a:extLst>
                  <a:ext uri="{FF2B5EF4-FFF2-40B4-BE49-F238E27FC236}">
                    <a16:creationId xmlns:a16="http://schemas.microsoft.com/office/drawing/2014/main" xmlns="" id="{2426B174-F9BA-4BE0-9EEF-D79C9D345A95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8" name="Group 6">
              <a:extLst>
                <a:ext uri="{FF2B5EF4-FFF2-40B4-BE49-F238E27FC236}">
                  <a16:creationId xmlns:a16="http://schemas.microsoft.com/office/drawing/2014/main" xmlns="" id="{0EEFC269-96A4-4FD1-8AAC-2F6F7AC82BC2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8" name="Freeform 18">
                <a:extLst>
                  <a:ext uri="{FF2B5EF4-FFF2-40B4-BE49-F238E27FC236}">
                    <a16:creationId xmlns:a16="http://schemas.microsoft.com/office/drawing/2014/main" xmlns="" id="{3FF7FD47-6EC3-4E22-8E9D-983D44891565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xmlns="" id="{E8039A20-0078-4C61-B924-F31526FD1E54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9" name="Group 7">
              <a:extLst>
                <a:ext uri="{FF2B5EF4-FFF2-40B4-BE49-F238E27FC236}">
                  <a16:creationId xmlns:a16="http://schemas.microsoft.com/office/drawing/2014/main" xmlns="" id="{CD66FACA-1C63-447E-81F6-3087FBA1B14D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6" name="Freeform 21">
                <a:extLst>
                  <a:ext uri="{FF2B5EF4-FFF2-40B4-BE49-F238E27FC236}">
                    <a16:creationId xmlns:a16="http://schemas.microsoft.com/office/drawing/2014/main" xmlns="" id="{16BAE55A-1D80-42D3-80C0-F44A1490FE72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7" name="Rectangle 22">
                <a:extLst>
                  <a:ext uri="{FF2B5EF4-FFF2-40B4-BE49-F238E27FC236}">
                    <a16:creationId xmlns:a16="http://schemas.microsoft.com/office/drawing/2014/main" xmlns="" id="{92E7BFD0-7A70-47A3-B62D-273B4D7B0EE6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0" name="Group 8">
              <a:extLst>
                <a:ext uri="{FF2B5EF4-FFF2-40B4-BE49-F238E27FC236}">
                  <a16:creationId xmlns:a16="http://schemas.microsoft.com/office/drawing/2014/main" xmlns="" id="{303B896E-AFBB-4CED-80AE-BACD9D40BAA4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xmlns="" id="{4A4834E8-40A2-40F8-BBC0-644FF4EA6CC4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5" name="Rectangle 22">
                <a:extLst>
                  <a:ext uri="{FF2B5EF4-FFF2-40B4-BE49-F238E27FC236}">
                    <a16:creationId xmlns:a16="http://schemas.microsoft.com/office/drawing/2014/main" xmlns="" id="{35D2E122-1EF3-4220-ABE2-04041E76EE92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1" name="Group 9">
              <a:extLst>
                <a:ext uri="{FF2B5EF4-FFF2-40B4-BE49-F238E27FC236}">
                  <a16:creationId xmlns:a16="http://schemas.microsoft.com/office/drawing/2014/main" xmlns="" id="{58A3C7EA-4A71-46E6-BD8C-824D91264A10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Freeform 27">
                <a:extLst>
                  <a:ext uri="{FF2B5EF4-FFF2-40B4-BE49-F238E27FC236}">
                    <a16:creationId xmlns:a16="http://schemas.microsoft.com/office/drawing/2014/main" xmlns="" id="{91AF17A4-D0DF-44B6-85AE-9E95BC013F17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3" name="Freeform 28">
                <a:extLst>
                  <a:ext uri="{FF2B5EF4-FFF2-40B4-BE49-F238E27FC236}">
                    <a16:creationId xmlns:a16="http://schemas.microsoft.com/office/drawing/2014/main" xmlns="" id="{F44BB2BC-C1D3-40BC-8E43-22AAAB93E982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32" name="TextBox 31"/>
          <p:cNvSpPr txBox="1"/>
          <p:nvPr/>
        </p:nvSpPr>
        <p:spPr>
          <a:xfrm>
            <a:off x="673932" y="1628474"/>
            <a:ext cx="4511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Что умеют наши школьники? </a:t>
            </a:r>
          </a:p>
          <a:p>
            <a:r>
              <a:rPr lang="ru-RU" dirty="0" smtClean="0"/>
              <a:t>Областей </a:t>
            </a:r>
            <a:r>
              <a:rPr lang="ru-RU" dirty="0"/>
              <a:t>успеха не выделено.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232352" y="1581137"/>
            <a:ext cx="455096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Над чем надо работать?</a:t>
            </a:r>
          </a:p>
          <a:p>
            <a:r>
              <a:rPr lang="ru-RU" b="1" dirty="0" smtClean="0"/>
              <a:t> </a:t>
            </a:r>
            <a:endParaRPr lang="ru-RU" b="1" dirty="0"/>
          </a:p>
          <a:p>
            <a:r>
              <a:rPr lang="ru-RU" dirty="0" smtClean="0"/>
              <a:t>15-летним </a:t>
            </a:r>
            <a:r>
              <a:rPr lang="ru-RU" dirty="0"/>
              <a:t>российский школьникам трудно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выразить </a:t>
            </a:r>
            <a:r>
              <a:rPr lang="ru-RU" dirty="0"/>
              <a:t>свое мнение по поводу прочитанного,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/>
              <a:t>включить сообщение текста в контекст собственного опыта,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/>
              <a:t>критически отнестись к авторскому сообщению.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Одними </a:t>
            </a:r>
            <a:r>
              <a:rPr lang="ru-RU" dirty="0"/>
              <a:t>из самых трудных являются задания на выявление и анализ противоречий и оценку качества и надежности информации.</a:t>
            </a: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3343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38286" y="-154057"/>
            <a:ext cx="11573197" cy="724247"/>
          </a:xfrm>
        </p:spPr>
        <p:txBody>
          <a:bodyPr/>
          <a:lstStyle/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3600" dirty="0"/>
              <a:t>Какие тексты самые трудные?</a:t>
            </a:r>
            <a:endParaRPr lang="ru-RU" sz="2400" dirty="0"/>
          </a:p>
          <a:p>
            <a:endParaRPr lang="ru-RU" sz="2400" dirty="0" smtClean="0"/>
          </a:p>
          <a:p>
            <a:endParaRPr lang="ru-RU" sz="2400" dirty="0" smtClean="0"/>
          </a:p>
        </p:txBody>
      </p:sp>
      <p:grpSp>
        <p:nvGrpSpPr>
          <p:cNvPr id="3" name="Group 40">
            <a:extLst>
              <a:ext uri="{FF2B5EF4-FFF2-40B4-BE49-F238E27FC236}">
                <a16:creationId xmlns:a16="http://schemas.microsoft.com/office/drawing/2014/main" xmlns="" id="{91D6A2DF-E9F4-4298-BB8A-2F8D692B2F86}"/>
              </a:ext>
            </a:extLst>
          </p:cNvPr>
          <p:cNvGrpSpPr/>
          <p:nvPr/>
        </p:nvGrpSpPr>
        <p:grpSpPr>
          <a:xfrm flipH="1">
            <a:off x="-1713076" y="2078709"/>
            <a:ext cx="6984175" cy="3983221"/>
            <a:chOff x="1070741" y="2355612"/>
            <a:chExt cx="3613027" cy="2331169"/>
          </a:xfrm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xmlns="" id="{5B950954-E34F-42CC-A697-D05446DD963F}"/>
                </a:ext>
              </a:extLst>
            </p:cNvPr>
            <p:cNvSpPr/>
            <p:nvPr/>
          </p:nvSpPr>
          <p:spPr>
            <a:xfrm>
              <a:off x="2216184" y="2716811"/>
              <a:ext cx="2467584" cy="1722768"/>
            </a:xfrm>
            <a:custGeom>
              <a:avLst/>
              <a:gdLst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141514 w 4637314"/>
                <a:gd name="connsiteY4" fmla="*/ 304800 h 2906486"/>
                <a:gd name="connsiteX5" fmla="*/ 0 w 4637314"/>
                <a:gd name="connsiteY5" fmla="*/ 468086 h 2906486"/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0 w 4637314"/>
                <a:gd name="connsiteY0" fmla="*/ 468086 h 2906486"/>
                <a:gd name="connsiteX1" fmla="*/ 13507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13023 w 4650337"/>
                <a:gd name="connsiteY0" fmla="*/ 468086 h 2915120"/>
                <a:gd name="connsiteX1" fmla="*/ 626 w 4650337"/>
                <a:gd name="connsiteY1" fmla="*/ 2915120 h 2915120"/>
                <a:gd name="connsiteX2" fmla="*/ 4650337 w 4650337"/>
                <a:gd name="connsiteY2" fmla="*/ 2862943 h 2915120"/>
                <a:gd name="connsiteX3" fmla="*/ 742366 w 4650337"/>
                <a:gd name="connsiteY3" fmla="*/ 0 h 2915120"/>
                <a:gd name="connsiteX4" fmla="*/ 13023 w 4650337"/>
                <a:gd name="connsiteY4" fmla="*/ 468086 h 2915120"/>
                <a:gd name="connsiteX0" fmla="*/ 13023 w 4417204"/>
                <a:gd name="connsiteY0" fmla="*/ 468086 h 2915120"/>
                <a:gd name="connsiteX1" fmla="*/ 626 w 4417204"/>
                <a:gd name="connsiteY1" fmla="*/ 2915120 h 2915120"/>
                <a:gd name="connsiteX2" fmla="*/ 4417204 w 4417204"/>
                <a:gd name="connsiteY2" fmla="*/ 2871577 h 2915120"/>
                <a:gd name="connsiteX3" fmla="*/ 742366 w 4417204"/>
                <a:gd name="connsiteY3" fmla="*/ 0 h 2915120"/>
                <a:gd name="connsiteX4" fmla="*/ 13023 w 4417204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5437" h="2915120">
                  <a:moveTo>
                    <a:pt x="13023" y="468086"/>
                  </a:moveTo>
                  <a:cubicBezTo>
                    <a:pt x="17525" y="1280886"/>
                    <a:pt x="-3876" y="2102320"/>
                    <a:pt x="626" y="2915120"/>
                  </a:cubicBezTo>
                  <a:lnTo>
                    <a:pt x="4175437" y="2897481"/>
                  </a:lnTo>
                  <a:lnTo>
                    <a:pt x="742366" y="0"/>
                  </a:lnTo>
                  <a:lnTo>
                    <a:pt x="13023" y="468086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20000"/>
                  </a:schemeClr>
                </a:gs>
                <a:gs pos="27000">
                  <a:schemeClr val="bg1">
                    <a:alpha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5" name="Group 42">
              <a:extLst>
                <a:ext uri="{FF2B5EF4-FFF2-40B4-BE49-F238E27FC236}">
                  <a16:creationId xmlns:a16="http://schemas.microsoft.com/office/drawing/2014/main" xmlns="" id="{490EE5F0-CF33-4B44-B5ED-4544F3C11102}"/>
                </a:ext>
              </a:extLst>
            </p:cNvPr>
            <p:cNvGrpSpPr/>
            <p:nvPr/>
          </p:nvGrpSpPr>
          <p:grpSpPr>
            <a:xfrm rot="3660000">
              <a:off x="1772640" y="2273771"/>
              <a:ext cx="112390" cy="1065317"/>
              <a:chOff x="1039691" y="2468855"/>
              <a:chExt cx="190176" cy="1802639"/>
            </a:xfrm>
          </p:grpSpPr>
          <p:sp>
            <p:nvSpPr>
              <p:cNvPr id="14" name="Rectangle 51">
                <a:extLst>
                  <a:ext uri="{FF2B5EF4-FFF2-40B4-BE49-F238E27FC236}">
                    <a16:creationId xmlns:a16="http://schemas.microsoft.com/office/drawing/2014/main" xmlns="" id="{E8975BB8-EE4D-460C-A456-F629A16CE3CB}"/>
                  </a:ext>
                </a:extLst>
              </p:cNvPr>
              <p:cNvSpPr/>
              <p:nvPr/>
            </p:nvSpPr>
            <p:spPr>
              <a:xfrm>
                <a:off x="1039691" y="2471295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Rectangle 52">
                <a:extLst>
                  <a:ext uri="{FF2B5EF4-FFF2-40B4-BE49-F238E27FC236}">
                    <a16:creationId xmlns:a16="http://schemas.microsoft.com/office/drawing/2014/main" xmlns="" id="{337A640E-7961-4F63-ADF0-C0973C96F00E}"/>
                  </a:ext>
                </a:extLst>
              </p:cNvPr>
              <p:cNvSpPr/>
              <p:nvPr/>
            </p:nvSpPr>
            <p:spPr>
              <a:xfrm>
                <a:off x="1157859" y="2468855"/>
                <a:ext cx="72008" cy="18002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" name="Group 43">
              <a:extLst>
                <a:ext uri="{FF2B5EF4-FFF2-40B4-BE49-F238E27FC236}">
                  <a16:creationId xmlns:a16="http://schemas.microsoft.com/office/drawing/2014/main" xmlns="" id="{D4D53A57-8618-4107-9CF2-7291CA3D57D3}"/>
                </a:ext>
              </a:extLst>
            </p:cNvPr>
            <p:cNvGrpSpPr/>
            <p:nvPr/>
          </p:nvGrpSpPr>
          <p:grpSpPr>
            <a:xfrm>
              <a:off x="1314845" y="3097544"/>
              <a:ext cx="136170" cy="1065354"/>
              <a:chOff x="1093356" y="2490394"/>
              <a:chExt cx="230413" cy="1802702"/>
            </a:xfrm>
          </p:grpSpPr>
          <p:sp>
            <p:nvSpPr>
              <p:cNvPr id="12" name="Rectangle 49">
                <a:extLst>
                  <a:ext uri="{FF2B5EF4-FFF2-40B4-BE49-F238E27FC236}">
                    <a16:creationId xmlns:a16="http://schemas.microsoft.com/office/drawing/2014/main" xmlns="" id="{88BDAD56-E049-4BC8-9321-268B090C506F}"/>
                  </a:ext>
                </a:extLst>
              </p:cNvPr>
              <p:cNvSpPr/>
              <p:nvPr/>
            </p:nvSpPr>
            <p:spPr>
              <a:xfrm>
                <a:off x="1093356" y="2492897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Rectangle 50">
                <a:extLst>
                  <a:ext uri="{FF2B5EF4-FFF2-40B4-BE49-F238E27FC236}">
                    <a16:creationId xmlns:a16="http://schemas.microsoft.com/office/drawing/2014/main" xmlns="" id="{02B27242-762D-43FA-A395-BD4C4FD516DD}"/>
                  </a:ext>
                </a:extLst>
              </p:cNvPr>
              <p:cNvSpPr/>
              <p:nvPr/>
            </p:nvSpPr>
            <p:spPr>
              <a:xfrm>
                <a:off x="1251762" y="2490394"/>
                <a:ext cx="72007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" name="Group 44">
              <a:extLst>
                <a:ext uri="{FF2B5EF4-FFF2-40B4-BE49-F238E27FC236}">
                  <a16:creationId xmlns:a16="http://schemas.microsoft.com/office/drawing/2014/main" xmlns="" id="{214F3918-BFE5-4FDE-9116-05E4F4EAAB3A}"/>
                </a:ext>
              </a:extLst>
            </p:cNvPr>
            <p:cNvGrpSpPr/>
            <p:nvPr/>
          </p:nvGrpSpPr>
          <p:grpSpPr>
            <a:xfrm>
              <a:off x="1243434" y="2957732"/>
              <a:ext cx="279625" cy="279625"/>
              <a:chOff x="3275856" y="4077072"/>
              <a:chExt cx="504056" cy="504056"/>
            </a:xfrm>
          </p:grpSpPr>
          <p:sp>
            <p:nvSpPr>
              <p:cNvPr id="10" name="Oval 47">
                <a:extLst>
                  <a:ext uri="{FF2B5EF4-FFF2-40B4-BE49-F238E27FC236}">
                    <a16:creationId xmlns:a16="http://schemas.microsoft.com/office/drawing/2014/main" xmlns="" id="{E2992267-EC98-4AEC-BD73-29670DE452B2}"/>
                  </a:ext>
                </a:extLst>
              </p:cNvPr>
              <p:cNvSpPr/>
              <p:nvPr/>
            </p:nvSpPr>
            <p:spPr>
              <a:xfrm>
                <a:off x="3275856" y="4077072"/>
                <a:ext cx="504056" cy="504056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" name="Oval 48">
                <a:extLst>
                  <a:ext uri="{FF2B5EF4-FFF2-40B4-BE49-F238E27FC236}">
                    <a16:creationId xmlns:a16="http://schemas.microsoft.com/office/drawing/2014/main" xmlns="" id="{9DC7D0DE-4D7D-47F3-BB72-09BEE66D07B4}"/>
                  </a:ext>
                </a:extLst>
              </p:cNvPr>
              <p:cNvSpPr/>
              <p:nvPr/>
            </p:nvSpPr>
            <p:spPr>
              <a:xfrm>
                <a:off x="3375484" y="41767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8" name="Rounded Rectangle 14">
              <a:extLst>
                <a:ext uri="{FF2B5EF4-FFF2-40B4-BE49-F238E27FC236}">
                  <a16:creationId xmlns:a16="http://schemas.microsoft.com/office/drawing/2014/main" xmlns="" id="{2FF409F9-519B-4CFE-8948-5CA5B624471A}"/>
                </a:ext>
              </a:extLst>
            </p:cNvPr>
            <p:cNvSpPr/>
            <p:nvPr/>
          </p:nvSpPr>
          <p:spPr>
            <a:xfrm rot="19957432">
              <a:off x="2045380" y="2355612"/>
              <a:ext cx="598917" cy="568478"/>
            </a:xfrm>
            <a:custGeom>
              <a:avLst/>
              <a:gdLst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917" h="568478">
                  <a:moveTo>
                    <a:pt x="298603" y="2"/>
                  </a:moveTo>
                  <a:cubicBezTo>
                    <a:pt x="324583" y="-145"/>
                    <a:pt x="350602" y="6408"/>
                    <a:pt x="373918" y="19676"/>
                  </a:cubicBezTo>
                  <a:cubicBezTo>
                    <a:pt x="421176" y="46569"/>
                    <a:pt x="449886" y="96804"/>
                    <a:pt x="448829" y="150752"/>
                  </a:cubicBezTo>
                  <a:lnTo>
                    <a:pt x="446328" y="150767"/>
                  </a:lnTo>
                  <a:lnTo>
                    <a:pt x="446328" y="252762"/>
                  </a:lnTo>
                  <a:lnTo>
                    <a:pt x="446478" y="252762"/>
                  </a:lnTo>
                  <a:lnTo>
                    <a:pt x="598917" y="565068"/>
                  </a:lnTo>
                  <a:lnTo>
                    <a:pt x="0" y="568478"/>
                  </a:lnTo>
                  <a:lnTo>
                    <a:pt x="142510" y="252762"/>
                  </a:lnTo>
                  <a:lnTo>
                    <a:pt x="143217" y="252762"/>
                  </a:lnTo>
                  <a:lnTo>
                    <a:pt x="143217" y="134244"/>
                  </a:lnTo>
                  <a:cubicBezTo>
                    <a:pt x="143445" y="138297"/>
                    <a:pt x="164730" y="39613"/>
                    <a:pt x="223520" y="20528"/>
                  </a:cubicBezTo>
                  <a:cubicBezTo>
                    <a:pt x="249418" y="-1846"/>
                    <a:pt x="272623" y="149"/>
                    <a:pt x="298603" y="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" name="Diagonal Stripe 46">
              <a:extLst>
                <a:ext uri="{FF2B5EF4-FFF2-40B4-BE49-F238E27FC236}">
                  <a16:creationId xmlns:a16="http://schemas.microsoft.com/office/drawing/2014/main" xmlns="" id="{06841D58-DB19-4BBA-9BD4-0487CCADE2F6}"/>
                </a:ext>
              </a:extLst>
            </p:cNvPr>
            <p:cNvSpPr/>
            <p:nvPr/>
          </p:nvSpPr>
          <p:spPr>
            <a:xfrm rot="2887573">
              <a:off x="1070741" y="4062402"/>
              <a:ext cx="624379" cy="624379"/>
            </a:xfrm>
            <a:prstGeom prst="diagStrip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6" name="Group 4">
            <a:extLst>
              <a:ext uri="{FF2B5EF4-FFF2-40B4-BE49-F238E27FC236}">
                <a16:creationId xmlns:a16="http://schemas.microsoft.com/office/drawing/2014/main" xmlns="" id="{5A528BAA-487C-4A6D-8281-1FDB2685FB80}"/>
              </a:ext>
            </a:extLst>
          </p:cNvPr>
          <p:cNvGrpSpPr/>
          <p:nvPr/>
        </p:nvGrpSpPr>
        <p:grpSpPr>
          <a:xfrm>
            <a:off x="891275" y="3765134"/>
            <a:ext cx="2029322" cy="1689415"/>
            <a:chOff x="3983887" y="4061275"/>
            <a:chExt cx="2122406" cy="1866023"/>
          </a:xfrm>
        </p:grpSpPr>
        <p:grpSp>
          <p:nvGrpSpPr>
            <p:cNvPr id="17" name="Group 5">
              <a:extLst>
                <a:ext uri="{FF2B5EF4-FFF2-40B4-BE49-F238E27FC236}">
                  <a16:creationId xmlns:a16="http://schemas.microsoft.com/office/drawing/2014/main" xmlns="" id="{A0E57BFC-9D05-49A7-88D7-DD1CC2201B03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Freeform 15">
                <a:extLst>
                  <a:ext uri="{FF2B5EF4-FFF2-40B4-BE49-F238E27FC236}">
                    <a16:creationId xmlns:a16="http://schemas.microsoft.com/office/drawing/2014/main" xmlns="" id="{1045BF2B-8E84-4D36-89EB-4FCBA5647010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31" name="Rectangle 22">
                <a:extLst>
                  <a:ext uri="{FF2B5EF4-FFF2-40B4-BE49-F238E27FC236}">
                    <a16:creationId xmlns:a16="http://schemas.microsoft.com/office/drawing/2014/main" xmlns="" id="{2426B174-F9BA-4BE0-9EEF-D79C9D345A95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8" name="Group 6">
              <a:extLst>
                <a:ext uri="{FF2B5EF4-FFF2-40B4-BE49-F238E27FC236}">
                  <a16:creationId xmlns:a16="http://schemas.microsoft.com/office/drawing/2014/main" xmlns="" id="{0EEFC269-96A4-4FD1-8AAC-2F6F7AC82BC2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8" name="Freeform 18">
                <a:extLst>
                  <a:ext uri="{FF2B5EF4-FFF2-40B4-BE49-F238E27FC236}">
                    <a16:creationId xmlns:a16="http://schemas.microsoft.com/office/drawing/2014/main" xmlns="" id="{3FF7FD47-6EC3-4E22-8E9D-983D44891565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xmlns="" id="{E8039A20-0078-4C61-B924-F31526FD1E54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9" name="Group 7">
              <a:extLst>
                <a:ext uri="{FF2B5EF4-FFF2-40B4-BE49-F238E27FC236}">
                  <a16:creationId xmlns:a16="http://schemas.microsoft.com/office/drawing/2014/main" xmlns="" id="{CD66FACA-1C63-447E-81F6-3087FBA1B14D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6" name="Freeform 21">
                <a:extLst>
                  <a:ext uri="{FF2B5EF4-FFF2-40B4-BE49-F238E27FC236}">
                    <a16:creationId xmlns:a16="http://schemas.microsoft.com/office/drawing/2014/main" xmlns="" id="{16BAE55A-1D80-42D3-80C0-F44A1490FE72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7" name="Rectangle 22">
                <a:extLst>
                  <a:ext uri="{FF2B5EF4-FFF2-40B4-BE49-F238E27FC236}">
                    <a16:creationId xmlns:a16="http://schemas.microsoft.com/office/drawing/2014/main" xmlns="" id="{92E7BFD0-7A70-47A3-B62D-273B4D7B0EE6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0" name="Group 8">
              <a:extLst>
                <a:ext uri="{FF2B5EF4-FFF2-40B4-BE49-F238E27FC236}">
                  <a16:creationId xmlns:a16="http://schemas.microsoft.com/office/drawing/2014/main" xmlns="" id="{303B896E-AFBB-4CED-80AE-BACD9D40BAA4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xmlns="" id="{4A4834E8-40A2-40F8-BBC0-644FF4EA6CC4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5" name="Rectangle 22">
                <a:extLst>
                  <a:ext uri="{FF2B5EF4-FFF2-40B4-BE49-F238E27FC236}">
                    <a16:creationId xmlns:a16="http://schemas.microsoft.com/office/drawing/2014/main" xmlns="" id="{35D2E122-1EF3-4220-ABE2-04041E76EE92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1" name="Group 9">
              <a:extLst>
                <a:ext uri="{FF2B5EF4-FFF2-40B4-BE49-F238E27FC236}">
                  <a16:creationId xmlns:a16="http://schemas.microsoft.com/office/drawing/2014/main" xmlns="" id="{58A3C7EA-4A71-46E6-BD8C-824D91264A10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Freeform 27">
                <a:extLst>
                  <a:ext uri="{FF2B5EF4-FFF2-40B4-BE49-F238E27FC236}">
                    <a16:creationId xmlns:a16="http://schemas.microsoft.com/office/drawing/2014/main" xmlns="" id="{91AF17A4-D0DF-44B6-85AE-9E95BC013F17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3" name="Freeform 28">
                <a:extLst>
                  <a:ext uri="{FF2B5EF4-FFF2-40B4-BE49-F238E27FC236}">
                    <a16:creationId xmlns:a16="http://schemas.microsoft.com/office/drawing/2014/main" xmlns="" id="{F44BB2BC-C1D3-40BC-8E43-22AAAB93E982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32" name="TextBox 31"/>
          <p:cNvSpPr txBox="1"/>
          <p:nvPr/>
        </p:nvSpPr>
        <p:spPr>
          <a:xfrm>
            <a:off x="5702174" y="1350023"/>
            <a:ext cx="62093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◦</a:t>
            </a:r>
            <a:r>
              <a:rPr lang="ru-RU" sz="2000" dirty="0"/>
              <a:t>Одна из основных проблем российских пятнадцатилетних учащихся – трудность с пониманием текстов, не похожих на учебные: тех, где информации больше, чем нужно для решения задачи, </a:t>
            </a:r>
            <a:r>
              <a:rPr lang="ru-RU" sz="2000" dirty="0" smtClean="0"/>
              <a:t>и </a:t>
            </a:r>
            <a:r>
              <a:rPr lang="ru-RU" sz="2000" dirty="0"/>
              <a:t>текстов бытового и газетного типа (инструкция, объявление и проч.). </a:t>
            </a:r>
            <a:r>
              <a:rPr lang="ru-RU" sz="2000" dirty="0" smtClean="0"/>
              <a:t>◦</a:t>
            </a:r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Особенно </a:t>
            </a:r>
            <a:r>
              <a:rPr lang="ru-RU" sz="2000" dirty="0"/>
              <a:t>сложная ситуация с чтением и пониманием нескольких текстов, объединенных одной темой, но предназначенных для разных целей (множественный текст)</a:t>
            </a:r>
          </a:p>
        </p:txBody>
      </p:sp>
    </p:spTree>
    <p:extLst>
      <p:ext uri="{BB962C8B-B14F-4D97-AF65-F5344CB8AC3E}">
        <p14:creationId xmlns="" xmlns:p14="http://schemas.microsoft.com/office/powerpoint/2010/main" val="3520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453093" y="-334639"/>
            <a:ext cx="11573197" cy="724247"/>
          </a:xfrm>
        </p:spPr>
        <p:txBody>
          <a:bodyPr/>
          <a:lstStyle/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3600" dirty="0"/>
              <a:t>Требования к текстам</a:t>
            </a:r>
            <a:endParaRPr lang="ru-RU" sz="2400" dirty="0"/>
          </a:p>
          <a:p>
            <a:endParaRPr lang="ru-RU" sz="2400" dirty="0" smtClean="0"/>
          </a:p>
          <a:p>
            <a:endParaRPr lang="ru-RU" sz="2400" dirty="0" smtClean="0"/>
          </a:p>
        </p:txBody>
      </p:sp>
      <p:grpSp>
        <p:nvGrpSpPr>
          <p:cNvPr id="3" name="Group 40">
            <a:extLst>
              <a:ext uri="{FF2B5EF4-FFF2-40B4-BE49-F238E27FC236}">
                <a16:creationId xmlns:a16="http://schemas.microsoft.com/office/drawing/2014/main" xmlns="" id="{91D6A2DF-E9F4-4298-BB8A-2F8D692B2F86}"/>
              </a:ext>
            </a:extLst>
          </p:cNvPr>
          <p:cNvGrpSpPr/>
          <p:nvPr/>
        </p:nvGrpSpPr>
        <p:grpSpPr>
          <a:xfrm flipH="1">
            <a:off x="2059715" y="3343701"/>
            <a:ext cx="5499030" cy="3694648"/>
            <a:chOff x="1054120" y="2355612"/>
            <a:chExt cx="3629648" cy="2315388"/>
          </a:xfrm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xmlns="" id="{5B950954-E34F-42CC-A697-D05446DD963F}"/>
                </a:ext>
              </a:extLst>
            </p:cNvPr>
            <p:cNvSpPr/>
            <p:nvPr/>
          </p:nvSpPr>
          <p:spPr>
            <a:xfrm>
              <a:off x="2216184" y="2716811"/>
              <a:ext cx="2467584" cy="1722768"/>
            </a:xfrm>
            <a:custGeom>
              <a:avLst/>
              <a:gdLst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141514 w 4637314"/>
                <a:gd name="connsiteY4" fmla="*/ 304800 h 2906486"/>
                <a:gd name="connsiteX5" fmla="*/ 0 w 4637314"/>
                <a:gd name="connsiteY5" fmla="*/ 468086 h 2906486"/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0 w 4637314"/>
                <a:gd name="connsiteY0" fmla="*/ 468086 h 2906486"/>
                <a:gd name="connsiteX1" fmla="*/ 13507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13023 w 4650337"/>
                <a:gd name="connsiteY0" fmla="*/ 468086 h 2915120"/>
                <a:gd name="connsiteX1" fmla="*/ 626 w 4650337"/>
                <a:gd name="connsiteY1" fmla="*/ 2915120 h 2915120"/>
                <a:gd name="connsiteX2" fmla="*/ 4650337 w 4650337"/>
                <a:gd name="connsiteY2" fmla="*/ 2862943 h 2915120"/>
                <a:gd name="connsiteX3" fmla="*/ 742366 w 4650337"/>
                <a:gd name="connsiteY3" fmla="*/ 0 h 2915120"/>
                <a:gd name="connsiteX4" fmla="*/ 13023 w 4650337"/>
                <a:gd name="connsiteY4" fmla="*/ 468086 h 2915120"/>
                <a:gd name="connsiteX0" fmla="*/ 13023 w 4417204"/>
                <a:gd name="connsiteY0" fmla="*/ 468086 h 2915120"/>
                <a:gd name="connsiteX1" fmla="*/ 626 w 4417204"/>
                <a:gd name="connsiteY1" fmla="*/ 2915120 h 2915120"/>
                <a:gd name="connsiteX2" fmla="*/ 4417204 w 4417204"/>
                <a:gd name="connsiteY2" fmla="*/ 2871577 h 2915120"/>
                <a:gd name="connsiteX3" fmla="*/ 742366 w 4417204"/>
                <a:gd name="connsiteY3" fmla="*/ 0 h 2915120"/>
                <a:gd name="connsiteX4" fmla="*/ 13023 w 4417204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5437" h="2915120">
                  <a:moveTo>
                    <a:pt x="13023" y="468086"/>
                  </a:moveTo>
                  <a:cubicBezTo>
                    <a:pt x="17525" y="1280886"/>
                    <a:pt x="-3876" y="2102320"/>
                    <a:pt x="626" y="2915120"/>
                  </a:cubicBezTo>
                  <a:lnTo>
                    <a:pt x="4175437" y="2897481"/>
                  </a:lnTo>
                  <a:lnTo>
                    <a:pt x="742366" y="0"/>
                  </a:lnTo>
                  <a:lnTo>
                    <a:pt x="13023" y="468086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20000"/>
                  </a:schemeClr>
                </a:gs>
                <a:gs pos="27000">
                  <a:schemeClr val="bg1">
                    <a:alpha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5" name="Group 42">
              <a:extLst>
                <a:ext uri="{FF2B5EF4-FFF2-40B4-BE49-F238E27FC236}">
                  <a16:creationId xmlns:a16="http://schemas.microsoft.com/office/drawing/2014/main" xmlns="" id="{490EE5F0-CF33-4B44-B5ED-4544F3C11102}"/>
                </a:ext>
              </a:extLst>
            </p:cNvPr>
            <p:cNvGrpSpPr/>
            <p:nvPr/>
          </p:nvGrpSpPr>
          <p:grpSpPr>
            <a:xfrm rot="3660000">
              <a:off x="1772640" y="2273771"/>
              <a:ext cx="112390" cy="1065317"/>
              <a:chOff x="1039691" y="2468855"/>
              <a:chExt cx="190176" cy="1802639"/>
            </a:xfrm>
          </p:grpSpPr>
          <p:sp>
            <p:nvSpPr>
              <p:cNvPr id="14" name="Rectangle 51">
                <a:extLst>
                  <a:ext uri="{FF2B5EF4-FFF2-40B4-BE49-F238E27FC236}">
                    <a16:creationId xmlns:a16="http://schemas.microsoft.com/office/drawing/2014/main" xmlns="" id="{E8975BB8-EE4D-460C-A456-F629A16CE3CB}"/>
                  </a:ext>
                </a:extLst>
              </p:cNvPr>
              <p:cNvSpPr/>
              <p:nvPr/>
            </p:nvSpPr>
            <p:spPr>
              <a:xfrm>
                <a:off x="1039691" y="2471295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Rectangle 52">
                <a:extLst>
                  <a:ext uri="{FF2B5EF4-FFF2-40B4-BE49-F238E27FC236}">
                    <a16:creationId xmlns:a16="http://schemas.microsoft.com/office/drawing/2014/main" xmlns="" id="{337A640E-7961-4F63-ADF0-C0973C96F00E}"/>
                  </a:ext>
                </a:extLst>
              </p:cNvPr>
              <p:cNvSpPr/>
              <p:nvPr/>
            </p:nvSpPr>
            <p:spPr>
              <a:xfrm>
                <a:off x="1157859" y="2468855"/>
                <a:ext cx="72008" cy="18002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" name="Group 43">
              <a:extLst>
                <a:ext uri="{FF2B5EF4-FFF2-40B4-BE49-F238E27FC236}">
                  <a16:creationId xmlns:a16="http://schemas.microsoft.com/office/drawing/2014/main" xmlns="" id="{D4D53A57-8618-4107-9CF2-7291CA3D57D3}"/>
                </a:ext>
              </a:extLst>
            </p:cNvPr>
            <p:cNvGrpSpPr/>
            <p:nvPr/>
          </p:nvGrpSpPr>
          <p:grpSpPr>
            <a:xfrm>
              <a:off x="1314845" y="3097544"/>
              <a:ext cx="136170" cy="1065354"/>
              <a:chOff x="1093356" y="2490394"/>
              <a:chExt cx="230413" cy="1802702"/>
            </a:xfrm>
          </p:grpSpPr>
          <p:sp>
            <p:nvSpPr>
              <p:cNvPr id="12" name="Rectangle 49">
                <a:extLst>
                  <a:ext uri="{FF2B5EF4-FFF2-40B4-BE49-F238E27FC236}">
                    <a16:creationId xmlns:a16="http://schemas.microsoft.com/office/drawing/2014/main" xmlns="" id="{88BDAD56-E049-4BC8-9321-268B090C506F}"/>
                  </a:ext>
                </a:extLst>
              </p:cNvPr>
              <p:cNvSpPr/>
              <p:nvPr/>
            </p:nvSpPr>
            <p:spPr>
              <a:xfrm>
                <a:off x="1093356" y="2492897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Rectangle 50">
                <a:extLst>
                  <a:ext uri="{FF2B5EF4-FFF2-40B4-BE49-F238E27FC236}">
                    <a16:creationId xmlns:a16="http://schemas.microsoft.com/office/drawing/2014/main" xmlns="" id="{02B27242-762D-43FA-A395-BD4C4FD516DD}"/>
                  </a:ext>
                </a:extLst>
              </p:cNvPr>
              <p:cNvSpPr/>
              <p:nvPr/>
            </p:nvSpPr>
            <p:spPr>
              <a:xfrm>
                <a:off x="1251762" y="2490394"/>
                <a:ext cx="72007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" name="Group 44">
              <a:extLst>
                <a:ext uri="{FF2B5EF4-FFF2-40B4-BE49-F238E27FC236}">
                  <a16:creationId xmlns:a16="http://schemas.microsoft.com/office/drawing/2014/main" xmlns="" id="{214F3918-BFE5-4FDE-9116-05E4F4EAAB3A}"/>
                </a:ext>
              </a:extLst>
            </p:cNvPr>
            <p:cNvGrpSpPr/>
            <p:nvPr/>
          </p:nvGrpSpPr>
          <p:grpSpPr>
            <a:xfrm>
              <a:off x="1243434" y="2957732"/>
              <a:ext cx="279625" cy="279625"/>
              <a:chOff x="3275856" y="4077072"/>
              <a:chExt cx="504056" cy="504056"/>
            </a:xfrm>
          </p:grpSpPr>
          <p:sp>
            <p:nvSpPr>
              <p:cNvPr id="10" name="Oval 47">
                <a:extLst>
                  <a:ext uri="{FF2B5EF4-FFF2-40B4-BE49-F238E27FC236}">
                    <a16:creationId xmlns:a16="http://schemas.microsoft.com/office/drawing/2014/main" xmlns="" id="{E2992267-EC98-4AEC-BD73-29670DE452B2}"/>
                  </a:ext>
                </a:extLst>
              </p:cNvPr>
              <p:cNvSpPr/>
              <p:nvPr/>
            </p:nvSpPr>
            <p:spPr>
              <a:xfrm>
                <a:off x="3275856" y="4077072"/>
                <a:ext cx="504056" cy="504056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" name="Oval 48">
                <a:extLst>
                  <a:ext uri="{FF2B5EF4-FFF2-40B4-BE49-F238E27FC236}">
                    <a16:creationId xmlns:a16="http://schemas.microsoft.com/office/drawing/2014/main" xmlns="" id="{9DC7D0DE-4D7D-47F3-BB72-09BEE66D07B4}"/>
                  </a:ext>
                </a:extLst>
              </p:cNvPr>
              <p:cNvSpPr/>
              <p:nvPr/>
            </p:nvSpPr>
            <p:spPr>
              <a:xfrm>
                <a:off x="3375484" y="41767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8" name="Rounded Rectangle 14">
              <a:extLst>
                <a:ext uri="{FF2B5EF4-FFF2-40B4-BE49-F238E27FC236}">
                  <a16:creationId xmlns:a16="http://schemas.microsoft.com/office/drawing/2014/main" xmlns="" id="{2FF409F9-519B-4CFE-8948-5CA5B624471A}"/>
                </a:ext>
              </a:extLst>
            </p:cNvPr>
            <p:cNvSpPr/>
            <p:nvPr/>
          </p:nvSpPr>
          <p:spPr>
            <a:xfrm rot="19957432">
              <a:off x="2045380" y="2355612"/>
              <a:ext cx="598917" cy="568478"/>
            </a:xfrm>
            <a:custGeom>
              <a:avLst/>
              <a:gdLst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917" h="568478">
                  <a:moveTo>
                    <a:pt x="298603" y="2"/>
                  </a:moveTo>
                  <a:cubicBezTo>
                    <a:pt x="324583" y="-145"/>
                    <a:pt x="350602" y="6408"/>
                    <a:pt x="373918" y="19676"/>
                  </a:cubicBezTo>
                  <a:cubicBezTo>
                    <a:pt x="421176" y="46569"/>
                    <a:pt x="449886" y="96804"/>
                    <a:pt x="448829" y="150752"/>
                  </a:cubicBezTo>
                  <a:lnTo>
                    <a:pt x="446328" y="150767"/>
                  </a:lnTo>
                  <a:lnTo>
                    <a:pt x="446328" y="252762"/>
                  </a:lnTo>
                  <a:lnTo>
                    <a:pt x="446478" y="252762"/>
                  </a:lnTo>
                  <a:lnTo>
                    <a:pt x="598917" y="565068"/>
                  </a:lnTo>
                  <a:lnTo>
                    <a:pt x="0" y="568478"/>
                  </a:lnTo>
                  <a:lnTo>
                    <a:pt x="142510" y="252762"/>
                  </a:lnTo>
                  <a:lnTo>
                    <a:pt x="143217" y="252762"/>
                  </a:lnTo>
                  <a:lnTo>
                    <a:pt x="143217" y="134244"/>
                  </a:lnTo>
                  <a:cubicBezTo>
                    <a:pt x="143445" y="138297"/>
                    <a:pt x="164730" y="39613"/>
                    <a:pt x="223520" y="20528"/>
                  </a:cubicBezTo>
                  <a:cubicBezTo>
                    <a:pt x="249418" y="-1846"/>
                    <a:pt x="272623" y="149"/>
                    <a:pt x="298603" y="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" name="Diagonal Stripe 46">
              <a:extLst>
                <a:ext uri="{FF2B5EF4-FFF2-40B4-BE49-F238E27FC236}">
                  <a16:creationId xmlns:a16="http://schemas.microsoft.com/office/drawing/2014/main" xmlns="" id="{06841D58-DB19-4BBA-9BD4-0487CCADE2F6}"/>
                </a:ext>
              </a:extLst>
            </p:cNvPr>
            <p:cNvSpPr/>
            <p:nvPr/>
          </p:nvSpPr>
          <p:spPr>
            <a:xfrm rot="2634212">
              <a:off x="1054120" y="4078183"/>
              <a:ext cx="657621" cy="592817"/>
            </a:xfrm>
            <a:prstGeom prst="diagStrip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6" name="Group 4">
            <a:extLst>
              <a:ext uri="{FF2B5EF4-FFF2-40B4-BE49-F238E27FC236}">
                <a16:creationId xmlns:a16="http://schemas.microsoft.com/office/drawing/2014/main" xmlns="" id="{5A528BAA-487C-4A6D-8281-1FDB2685FB80}"/>
              </a:ext>
            </a:extLst>
          </p:cNvPr>
          <p:cNvGrpSpPr/>
          <p:nvPr/>
        </p:nvGrpSpPr>
        <p:grpSpPr>
          <a:xfrm>
            <a:off x="3965875" y="5164969"/>
            <a:ext cx="1801212" cy="1359519"/>
            <a:chOff x="3983887" y="4061275"/>
            <a:chExt cx="2122406" cy="1866023"/>
          </a:xfrm>
        </p:grpSpPr>
        <p:grpSp>
          <p:nvGrpSpPr>
            <p:cNvPr id="17" name="Group 5">
              <a:extLst>
                <a:ext uri="{FF2B5EF4-FFF2-40B4-BE49-F238E27FC236}">
                  <a16:creationId xmlns:a16="http://schemas.microsoft.com/office/drawing/2014/main" xmlns="" id="{A0E57BFC-9D05-49A7-88D7-DD1CC2201B03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Freeform 15">
                <a:extLst>
                  <a:ext uri="{FF2B5EF4-FFF2-40B4-BE49-F238E27FC236}">
                    <a16:creationId xmlns:a16="http://schemas.microsoft.com/office/drawing/2014/main" xmlns="" id="{1045BF2B-8E84-4D36-89EB-4FCBA5647010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31" name="Rectangle 22">
                <a:extLst>
                  <a:ext uri="{FF2B5EF4-FFF2-40B4-BE49-F238E27FC236}">
                    <a16:creationId xmlns:a16="http://schemas.microsoft.com/office/drawing/2014/main" xmlns="" id="{2426B174-F9BA-4BE0-9EEF-D79C9D345A95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8" name="Group 6">
              <a:extLst>
                <a:ext uri="{FF2B5EF4-FFF2-40B4-BE49-F238E27FC236}">
                  <a16:creationId xmlns:a16="http://schemas.microsoft.com/office/drawing/2014/main" xmlns="" id="{0EEFC269-96A4-4FD1-8AAC-2F6F7AC82BC2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8" name="Freeform 18">
                <a:extLst>
                  <a:ext uri="{FF2B5EF4-FFF2-40B4-BE49-F238E27FC236}">
                    <a16:creationId xmlns:a16="http://schemas.microsoft.com/office/drawing/2014/main" xmlns="" id="{3FF7FD47-6EC3-4E22-8E9D-983D44891565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xmlns="" id="{E8039A20-0078-4C61-B924-F31526FD1E54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9" name="Group 7">
              <a:extLst>
                <a:ext uri="{FF2B5EF4-FFF2-40B4-BE49-F238E27FC236}">
                  <a16:creationId xmlns:a16="http://schemas.microsoft.com/office/drawing/2014/main" xmlns="" id="{CD66FACA-1C63-447E-81F6-3087FBA1B14D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6" name="Freeform 21">
                <a:extLst>
                  <a:ext uri="{FF2B5EF4-FFF2-40B4-BE49-F238E27FC236}">
                    <a16:creationId xmlns:a16="http://schemas.microsoft.com/office/drawing/2014/main" xmlns="" id="{16BAE55A-1D80-42D3-80C0-F44A1490FE72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7" name="Rectangle 22">
                <a:extLst>
                  <a:ext uri="{FF2B5EF4-FFF2-40B4-BE49-F238E27FC236}">
                    <a16:creationId xmlns:a16="http://schemas.microsoft.com/office/drawing/2014/main" xmlns="" id="{92E7BFD0-7A70-47A3-B62D-273B4D7B0EE6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0" name="Group 8">
              <a:extLst>
                <a:ext uri="{FF2B5EF4-FFF2-40B4-BE49-F238E27FC236}">
                  <a16:creationId xmlns:a16="http://schemas.microsoft.com/office/drawing/2014/main" xmlns="" id="{303B896E-AFBB-4CED-80AE-BACD9D40BAA4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xmlns="" id="{4A4834E8-40A2-40F8-BBC0-644FF4EA6CC4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5" name="Rectangle 22">
                <a:extLst>
                  <a:ext uri="{FF2B5EF4-FFF2-40B4-BE49-F238E27FC236}">
                    <a16:creationId xmlns:a16="http://schemas.microsoft.com/office/drawing/2014/main" xmlns="" id="{35D2E122-1EF3-4220-ABE2-04041E76EE92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1" name="Group 9">
              <a:extLst>
                <a:ext uri="{FF2B5EF4-FFF2-40B4-BE49-F238E27FC236}">
                  <a16:creationId xmlns:a16="http://schemas.microsoft.com/office/drawing/2014/main" xmlns="" id="{58A3C7EA-4A71-46E6-BD8C-824D91264A10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Freeform 27">
                <a:extLst>
                  <a:ext uri="{FF2B5EF4-FFF2-40B4-BE49-F238E27FC236}">
                    <a16:creationId xmlns:a16="http://schemas.microsoft.com/office/drawing/2014/main" xmlns="" id="{91AF17A4-D0DF-44B6-85AE-9E95BC013F17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3" name="Freeform 28">
                <a:extLst>
                  <a:ext uri="{FF2B5EF4-FFF2-40B4-BE49-F238E27FC236}">
                    <a16:creationId xmlns:a16="http://schemas.microsoft.com/office/drawing/2014/main" xmlns="" id="{F44BB2BC-C1D3-40BC-8E43-22AAAB93E982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32" name="TextBox 31"/>
          <p:cNvSpPr txBox="1"/>
          <p:nvPr/>
        </p:nvSpPr>
        <p:spPr>
          <a:xfrm>
            <a:off x="536067" y="815426"/>
            <a:ext cx="45113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Тексты </a:t>
            </a:r>
            <a:r>
              <a:rPr lang="ru-RU" sz="2000" b="1" dirty="0"/>
              <a:t>в заданиях PISA </a:t>
            </a:r>
            <a:endParaRPr lang="ru-RU" sz="2000" b="1" dirty="0" smtClean="0"/>
          </a:p>
          <a:p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Тексты </a:t>
            </a:r>
            <a:r>
              <a:rPr lang="ru-RU" dirty="0"/>
              <a:t>группируются «вокруг человека», т.е. исходным является представление о том, с какими текстами и в каких ситуациях сталкивается современный человек, какие коммуникативные, организационные, информационные задачи ему приходится решать.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2. Задачи, которые ставятся по отношению к этим текстам, аналогичны реальным задачам, возникающим в «жизненных ситуациях» встречи с подобным текстом. 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6885382" y="908375"/>
            <a:ext cx="502414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Тексты в отечественной учебной литературе </a:t>
            </a:r>
          </a:p>
          <a:p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Тексты </a:t>
            </a:r>
            <a:r>
              <a:rPr lang="ru-RU" dirty="0"/>
              <a:t>группируются «вокруг предмета», «вокруг концепции авторов учебника», в лучшем случае – «вокруг проблемы». Привлеченные из других сфер тексты иллюстрируют утверждения, ход мыслей авторов учебника. </a:t>
            </a: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 </a:t>
            </a:r>
            <a:r>
              <a:rPr lang="ru-RU" dirty="0"/>
              <a:t>«Привлеченные» тексты «отрываются» от ситуации, в которой они возникают, и становятся материалом для постановки и решения иных, не </a:t>
            </a:r>
            <a:r>
              <a:rPr lang="ru-RU" dirty="0" smtClean="0"/>
              <a:t>свойственных им задач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3701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29D107AC-1A6C-40E7-A65B-8E197F1689B8}"/>
              </a:ext>
            </a:extLst>
          </p:cNvPr>
          <p:cNvGrpSpPr/>
          <p:nvPr/>
        </p:nvGrpSpPr>
        <p:grpSpPr>
          <a:xfrm>
            <a:off x="352396" y="985040"/>
            <a:ext cx="3921998" cy="5576040"/>
            <a:chOff x="1105009" y="665240"/>
            <a:chExt cx="3688534" cy="5244116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BAA9B016-3962-4527-A0FA-E59B7D36D25D}"/>
                </a:ext>
              </a:extLst>
            </p:cNvPr>
            <p:cNvSpPr>
              <a:spLocks/>
            </p:cNvSpPr>
            <p:nvPr/>
          </p:nvSpPr>
          <p:spPr bwMode="auto">
            <a:xfrm rot="410959" flipH="1">
              <a:off x="1522252" y="1773885"/>
              <a:ext cx="2854049" cy="4135471"/>
            </a:xfrm>
            <a:custGeom>
              <a:avLst/>
              <a:gdLst>
                <a:gd name="connsiteX0" fmla="*/ 1696267 w 2854049"/>
                <a:gd name="connsiteY0" fmla="*/ 3431657 h 4135471"/>
                <a:gd name="connsiteX1" fmla="*/ 1344360 w 2854049"/>
                <a:gd name="connsiteY1" fmla="*/ 3783564 h 4135471"/>
                <a:gd name="connsiteX2" fmla="*/ 1696267 w 2854049"/>
                <a:gd name="connsiteY2" fmla="*/ 4135471 h 4135471"/>
                <a:gd name="connsiteX3" fmla="*/ 2048174 w 2854049"/>
                <a:gd name="connsiteY3" fmla="*/ 3783564 h 4135471"/>
                <a:gd name="connsiteX4" fmla="*/ 1696267 w 2854049"/>
                <a:gd name="connsiteY4" fmla="*/ 3431657 h 4135471"/>
                <a:gd name="connsiteX5" fmla="*/ 1470680 w 2854049"/>
                <a:gd name="connsiteY5" fmla="*/ 0 h 4135471"/>
                <a:gd name="connsiteX6" fmla="*/ 1360088 w 2854049"/>
                <a:gd name="connsiteY6" fmla="*/ 9020 h 4135471"/>
                <a:gd name="connsiteX7" fmla="*/ 1082638 w 2854049"/>
                <a:gd name="connsiteY7" fmla="*/ 72152 h 4135471"/>
                <a:gd name="connsiteX8" fmla="*/ 1000179 w 2854049"/>
                <a:gd name="connsiteY8" fmla="*/ 103217 h 4135471"/>
                <a:gd name="connsiteX9" fmla="*/ 918691 w 2854049"/>
                <a:gd name="connsiteY9" fmla="*/ 138291 h 4135471"/>
                <a:gd name="connsiteX10" fmla="*/ 839141 w 2854049"/>
                <a:gd name="connsiteY10" fmla="*/ 180379 h 4135471"/>
                <a:gd name="connsiteX11" fmla="*/ 765414 w 2854049"/>
                <a:gd name="connsiteY11" fmla="*/ 227479 h 4135471"/>
                <a:gd name="connsiteX12" fmla="*/ 694595 w 2854049"/>
                <a:gd name="connsiteY12" fmla="*/ 280591 h 4135471"/>
                <a:gd name="connsiteX13" fmla="*/ 629599 w 2854049"/>
                <a:gd name="connsiteY13" fmla="*/ 338714 h 4135471"/>
                <a:gd name="connsiteX14" fmla="*/ 569452 w 2854049"/>
                <a:gd name="connsiteY14" fmla="*/ 401847 h 4135471"/>
                <a:gd name="connsiteX15" fmla="*/ 515126 w 2854049"/>
                <a:gd name="connsiteY15" fmla="*/ 470992 h 4135471"/>
                <a:gd name="connsiteX16" fmla="*/ 467591 w 2854049"/>
                <a:gd name="connsiteY16" fmla="*/ 544147 h 4135471"/>
                <a:gd name="connsiteX17" fmla="*/ 426847 w 2854049"/>
                <a:gd name="connsiteY17" fmla="*/ 622311 h 4135471"/>
                <a:gd name="connsiteX18" fmla="*/ 392893 w 2854049"/>
                <a:gd name="connsiteY18" fmla="*/ 706488 h 4135471"/>
                <a:gd name="connsiteX19" fmla="*/ 338568 w 2854049"/>
                <a:gd name="connsiteY19" fmla="*/ 937976 h 4135471"/>
                <a:gd name="connsiteX20" fmla="*/ 333717 w 2854049"/>
                <a:gd name="connsiteY20" fmla="*/ 994094 h 4135471"/>
                <a:gd name="connsiteX21" fmla="*/ 331776 w 2854049"/>
                <a:gd name="connsiteY21" fmla="*/ 1047206 h 4135471"/>
                <a:gd name="connsiteX22" fmla="*/ 333717 w 2854049"/>
                <a:gd name="connsiteY22" fmla="*/ 1096308 h 4135471"/>
                <a:gd name="connsiteX23" fmla="*/ 334686 w 2854049"/>
                <a:gd name="connsiteY23" fmla="*/ 1145413 h 4135471"/>
                <a:gd name="connsiteX24" fmla="*/ 334686 w 2854049"/>
                <a:gd name="connsiteY24" fmla="*/ 1191509 h 4135471"/>
                <a:gd name="connsiteX25" fmla="*/ 329836 w 2854049"/>
                <a:gd name="connsiteY25" fmla="*/ 1234599 h 4135471"/>
                <a:gd name="connsiteX26" fmla="*/ 315284 w 2854049"/>
                <a:gd name="connsiteY26" fmla="*/ 1278693 h 4135471"/>
                <a:gd name="connsiteX27" fmla="*/ 289092 w 2854049"/>
                <a:gd name="connsiteY27" fmla="*/ 1331805 h 4135471"/>
                <a:gd name="connsiteX28" fmla="*/ 257078 w 2854049"/>
                <a:gd name="connsiteY28" fmla="*/ 1380908 h 4135471"/>
                <a:gd name="connsiteX29" fmla="*/ 222155 w 2854049"/>
                <a:gd name="connsiteY29" fmla="*/ 1423998 h 4135471"/>
                <a:gd name="connsiteX30" fmla="*/ 185291 w 2854049"/>
                <a:gd name="connsiteY30" fmla="*/ 1468092 h 4135471"/>
                <a:gd name="connsiteX31" fmla="*/ 146487 w 2854049"/>
                <a:gd name="connsiteY31" fmla="*/ 1508176 h 4135471"/>
                <a:gd name="connsiteX32" fmla="*/ 107683 w 2854049"/>
                <a:gd name="connsiteY32" fmla="*/ 1548261 h 4135471"/>
                <a:gd name="connsiteX33" fmla="*/ 70819 w 2854049"/>
                <a:gd name="connsiteY33" fmla="*/ 1592354 h 4135471"/>
                <a:gd name="connsiteX34" fmla="*/ 58206 w 2854049"/>
                <a:gd name="connsiteY34" fmla="*/ 1604378 h 4135471"/>
                <a:gd name="connsiteX35" fmla="*/ 42684 w 2854049"/>
                <a:gd name="connsiteY35" fmla="*/ 1619410 h 4135471"/>
                <a:gd name="connsiteX36" fmla="*/ 26193 w 2854049"/>
                <a:gd name="connsiteY36" fmla="*/ 1637448 h 4135471"/>
                <a:gd name="connsiteX37" fmla="*/ 12611 w 2854049"/>
                <a:gd name="connsiteY37" fmla="*/ 1655486 h 4135471"/>
                <a:gd name="connsiteX38" fmla="*/ 3882 w 2854049"/>
                <a:gd name="connsiteY38" fmla="*/ 1677533 h 4135471"/>
                <a:gd name="connsiteX39" fmla="*/ 0 w 2854049"/>
                <a:gd name="connsiteY39" fmla="*/ 1701583 h 4135471"/>
                <a:gd name="connsiteX40" fmla="*/ 4851 w 2854049"/>
                <a:gd name="connsiteY40" fmla="*/ 1726636 h 4135471"/>
                <a:gd name="connsiteX41" fmla="*/ 17462 w 2854049"/>
                <a:gd name="connsiteY41" fmla="*/ 1750687 h 4135471"/>
                <a:gd name="connsiteX42" fmla="*/ 38806 w 2854049"/>
                <a:gd name="connsiteY42" fmla="*/ 1770728 h 4135471"/>
                <a:gd name="connsiteX43" fmla="*/ 63057 w 2854049"/>
                <a:gd name="connsiteY43" fmla="*/ 1784759 h 4135471"/>
                <a:gd name="connsiteX44" fmla="*/ 93130 w 2854049"/>
                <a:gd name="connsiteY44" fmla="*/ 1797786 h 4135471"/>
                <a:gd name="connsiteX45" fmla="*/ 125143 w 2854049"/>
                <a:gd name="connsiteY45" fmla="*/ 1808809 h 4135471"/>
                <a:gd name="connsiteX46" fmla="*/ 157158 w 2854049"/>
                <a:gd name="connsiteY46" fmla="*/ 1819833 h 4135471"/>
                <a:gd name="connsiteX47" fmla="*/ 188201 w 2854049"/>
                <a:gd name="connsiteY47" fmla="*/ 1830855 h 4135471"/>
                <a:gd name="connsiteX48" fmla="*/ 218273 w 2854049"/>
                <a:gd name="connsiteY48" fmla="*/ 1843883 h 4135471"/>
                <a:gd name="connsiteX49" fmla="*/ 245437 w 2854049"/>
                <a:gd name="connsiteY49" fmla="*/ 1857912 h 4135471"/>
                <a:gd name="connsiteX50" fmla="*/ 264839 w 2854049"/>
                <a:gd name="connsiteY50" fmla="*/ 1875951 h 4135471"/>
                <a:gd name="connsiteX51" fmla="*/ 259018 w 2854049"/>
                <a:gd name="connsiteY51" fmla="*/ 1900001 h 4135471"/>
                <a:gd name="connsiteX52" fmla="*/ 248347 w 2854049"/>
                <a:gd name="connsiteY52" fmla="*/ 1922047 h 4135471"/>
                <a:gd name="connsiteX53" fmla="*/ 237676 w 2854049"/>
                <a:gd name="connsiteY53" fmla="*/ 1945097 h 4135471"/>
                <a:gd name="connsiteX54" fmla="*/ 226035 w 2854049"/>
                <a:gd name="connsiteY54" fmla="*/ 1967142 h 4135471"/>
                <a:gd name="connsiteX55" fmla="*/ 215364 w 2854049"/>
                <a:gd name="connsiteY55" fmla="*/ 1989189 h 4135471"/>
                <a:gd name="connsiteX56" fmla="*/ 207602 w 2854049"/>
                <a:gd name="connsiteY56" fmla="*/ 2011236 h 4135471"/>
                <a:gd name="connsiteX57" fmla="*/ 204693 w 2854049"/>
                <a:gd name="connsiteY57" fmla="*/ 2031277 h 4135471"/>
                <a:gd name="connsiteX58" fmla="*/ 206633 w 2854049"/>
                <a:gd name="connsiteY58" fmla="*/ 2053324 h 4135471"/>
                <a:gd name="connsiteX59" fmla="*/ 217304 w 2854049"/>
                <a:gd name="connsiteY59" fmla="*/ 2073366 h 4135471"/>
                <a:gd name="connsiteX60" fmla="*/ 236706 w 2854049"/>
                <a:gd name="connsiteY60" fmla="*/ 2093409 h 4135471"/>
                <a:gd name="connsiteX61" fmla="*/ 264839 w 2854049"/>
                <a:gd name="connsiteY61" fmla="*/ 2113450 h 4135471"/>
                <a:gd name="connsiteX62" fmla="*/ 259018 w 2854049"/>
                <a:gd name="connsiteY62" fmla="*/ 2129483 h 4135471"/>
                <a:gd name="connsiteX63" fmla="*/ 250288 w 2854049"/>
                <a:gd name="connsiteY63" fmla="*/ 2145517 h 4135471"/>
                <a:gd name="connsiteX64" fmla="*/ 243497 w 2854049"/>
                <a:gd name="connsiteY64" fmla="*/ 2164557 h 4135471"/>
                <a:gd name="connsiteX65" fmla="*/ 241557 w 2854049"/>
                <a:gd name="connsiteY65" fmla="*/ 2184601 h 4135471"/>
                <a:gd name="connsiteX66" fmla="*/ 245437 w 2854049"/>
                <a:gd name="connsiteY66" fmla="*/ 2204642 h 4135471"/>
                <a:gd name="connsiteX67" fmla="*/ 256109 w 2854049"/>
                <a:gd name="connsiteY67" fmla="*/ 2222680 h 4135471"/>
                <a:gd name="connsiteX68" fmla="*/ 269690 w 2854049"/>
                <a:gd name="connsiteY68" fmla="*/ 2236709 h 4135471"/>
                <a:gd name="connsiteX69" fmla="*/ 287151 w 2854049"/>
                <a:gd name="connsiteY69" fmla="*/ 2249737 h 4135471"/>
                <a:gd name="connsiteX70" fmla="*/ 304613 w 2854049"/>
                <a:gd name="connsiteY70" fmla="*/ 2258756 h 4135471"/>
                <a:gd name="connsiteX71" fmla="*/ 321105 w 2854049"/>
                <a:gd name="connsiteY71" fmla="*/ 2269780 h 4135471"/>
                <a:gd name="connsiteX72" fmla="*/ 336627 w 2854049"/>
                <a:gd name="connsiteY72" fmla="*/ 2284810 h 4135471"/>
                <a:gd name="connsiteX73" fmla="*/ 345358 w 2854049"/>
                <a:gd name="connsiteY73" fmla="*/ 2300845 h 4135471"/>
                <a:gd name="connsiteX74" fmla="*/ 354089 w 2854049"/>
                <a:gd name="connsiteY74" fmla="*/ 2329906 h 4135471"/>
                <a:gd name="connsiteX75" fmla="*/ 354089 w 2854049"/>
                <a:gd name="connsiteY75" fmla="*/ 2362976 h 4135471"/>
                <a:gd name="connsiteX76" fmla="*/ 351179 w 2854049"/>
                <a:gd name="connsiteY76" fmla="*/ 2394041 h 4135471"/>
                <a:gd name="connsiteX77" fmla="*/ 343417 w 2854049"/>
                <a:gd name="connsiteY77" fmla="*/ 2426108 h 4135471"/>
                <a:gd name="connsiteX78" fmla="*/ 336627 w 2854049"/>
                <a:gd name="connsiteY78" fmla="*/ 2457173 h 4135471"/>
                <a:gd name="connsiteX79" fmla="*/ 331776 w 2854049"/>
                <a:gd name="connsiteY79" fmla="*/ 2485233 h 4135471"/>
                <a:gd name="connsiteX80" fmla="*/ 327896 w 2854049"/>
                <a:gd name="connsiteY80" fmla="*/ 2525318 h 4135471"/>
                <a:gd name="connsiteX81" fmla="*/ 331776 w 2854049"/>
                <a:gd name="connsiteY81" fmla="*/ 2561393 h 4135471"/>
                <a:gd name="connsiteX82" fmla="*/ 342447 w 2854049"/>
                <a:gd name="connsiteY82" fmla="*/ 2594464 h 4135471"/>
                <a:gd name="connsiteX83" fmla="*/ 356029 w 2854049"/>
                <a:gd name="connsiteY83" fmla="*/ 2623524 h 4135471"/>
                <a:gd name="connsiteX84" fmla="*/ 375432 w 2854049"/>
                <a:gd name="connsiteY84" fmla="*/ 2646572 h 4135471"/>
                <a:gd name="connsiteX85" fmla="*/ 400654 w 2854049"/>
                <a:gd name="connsiteY85" fmla="*/ 2668619 h 4135471"/>
                <a:gd name="connsiteX86" fmla="*/ 424906 w 2854049"/>
                <a:gd name="connsiteY86" fmla="*/ 2686657 h 4135471"/>
                <a:gd name="connsiteX87" fmla="*/ 453040 w 2854049"/>
                <a:gd name="connsiteY87" fmla="*/ 2701688 h 4135471"/>
                <a:gd name="connsiteX88" fmla="*/ 481173 w 2854049"/>
                <a:gd name="connsiteY88" fmla="*/ 2714717 h 4135471"/>
                <a:gd name="connsiteX89" fmla="*/ 509306 w 2854049"/>
                <a:gd name="connsiteY89" fmla="*/ 2721731 h 4135471"/>
                <a:gd name="connsiteX90" fmla="*/ 560721 w 2854049"/>
                <a:gd name="connsiteY90" fmla="*/ 2730751 h 4135471"/>
                <a:gd name="connsiteX91" fmla="*/ 615047 w 2854049"/>
                <a:gd name="connsiteY91" fmla="*/ 2734758 h 4135471"/>
                <a:gd name="connsiteX92" fmla="*/ 672284 w 2854049"/>
                <a:gd name="connsiteY92" fmla="*/ 2732755 h 4135471"/>
                <a:gd name="connsiteX93" fmla="*/ 728550 w 2854049"/>
                <a:gd name="connsiteY93" fmla="*/ 2726742 h 4135471"/>
                <a:gd name="connsiteX94" fmla="*/ 784816 w 2854049"/>
                <a:gd name="connsiteY94" fmla="*/ 2719726 h 4135471"/>
                <a:gd name="connsiteX95" fmla="*/ 838171 w 2854049"/>
                <a:gd name="connsiteY95" fmla="*/ 2708704 h 4135471"/>
                <a:gd name="connsiteX96" fmla="*/ 885706 w 2854049"/>
                <a:gd name="connsiteY96" fmla="*/ 2695677 h 4135471"/>
                <a:gd name="connsiteX97" fmla="*/ 927421 w 2854049"/>
                <a:gd name="connsiteY97" fmla="*/ 2681646 h 4135471"/>
                <a:gd name="connsiteX98" fmla="*/ 944882 w 2854049"/>
                <a:gd name="connsiteY98" fmla="*/ 2675633 h 4135471"/>
                <a:gd name="connsiteX99" fmla="*/ 968165 w 2854049"/>
                <a:gd name="connsiteY99" fmla="*/ 2668619 h 4135471"/>
                <a:gd name="connsiteX100" fmla="*/ 993388 w 2854049"/>
                <a:gd name="connsiteY100" fmla="*/ 2661605 h 4135471"/>
                <a:gd name="connsiteX101" fmla="*/ 1019581 w 2854049"/>
                <a:gd name="connsiteY101" fmla="*/ 2654590 h 4135471"/>
                <a:gd name="connsiteX102" fmla="*/ 1047714 w 2854049"/>
                <a:gd name="connsiteY102" fmla="*/ 2650582 h 4135471"/>
                <a:gd name="connsiteX103" fmla="*/ 1075847 w 2854049"/>
                <a:gd name="connsiteY103" fmla="*/ 2648577 h 4135471"/>
                <a:gd name="connsiteX104" fmla="*/ 1100100 w 2854049"/>
                <a:gd name="connsiteY104" fmla="*/ 2652585 h 4135471"/>
                <a:gd name="connsiteX105" fmla="*/ 1121442 w 2854049"/>
                <a:gd name="connsiteY105" fmla="*/ 2661605 h 4135471"/>
                <a:gd name="connsiteX106" fmla="*/ 1140844 w 2854049"/>
                <a:gd name="connsiteY106" fmla="*/ 2679643 h 4135471"/>
                <a:gd name="connsiteX107" fmla="*/ 1158306 w 2854049"/>
                <a:gd name="connsiteY107" fmla="*/ 2708704 h 4135471"/>
                <a:gd name="connsiteX108" fmla="*/ 1174797 w 2854049"/>
                <a:gd name="connsiteY108" fmla="*/ 2745782 h 4135471"/>
                <a:gd name="connsiteX109" fmla="*/ 1190319 w 2854049"/>
                <a:gd name="connsiteY109" fmla="*/ 2788872 h 4135471"/>
                <a:gd name="connsiteX110" fmla="*/ 1202931 w 2854049"/>
                <a:gd name="connsiteY110" fmla="*/ 2837975 h 4135471"/>
                <a:gd name="connsiteX111" fmla="*/ 1215541 w 2854049"/>
                <a:gd name="connsiteY111" fmla="*/ 2889083 h 4135471"/>
                <a:gd name="connsiteX112" fmla="*/ 1226212 w 2854049"/>
                <a:gd name="connsiteY112" fmla="*/ 2942195 h 4135471"/>
                <a:gd name="connsiteX113" fmla="*/ 1235914 w 2854049"/>
                <a:gd name="connsiteY113" fmla="*/ 2996309 h 4135471"/>
                <a:gd name="connsiteX114" fmla="*/ 1245616 w 2854049"/>
                <a:gd name="connsiteY114" fmla="*/ 3049421 h 4135471"/>
                <a:gd name="connsiteX115" fmla="*/ 1252407 w 2854049"/>
                <a:gd name="connsiteY115" fmla="*/ 3098524 h 4135471"/>
                <a:gd name="connsiteX116" fmla="*/ 1261138 w 2854049"/>
                <a:gd name="connsiteY116" fmla="*/ 3144621 h 4135471"/>
                <a:gd name="connsiteX117" fmla="*/ 1267927 w 2854049"/>
                <a:gd name="connsiteY117" fmla="*/ 3182701 h 4135471"/>
                <a:gd name="connsiteX118" fmla="*/ 1273749 w 2854049"/>
                <a:gd name="connsiteY118" fmla="*/ 3215771 h 4135471"/>
                <a:gd name="connsiteX119" fmla="*/ 1405683 w 2854049"/>
                <a:gd name="connsiteY119" fmla="*/ 3238820 h 4135471"/>
                <a:gd name="connsiteX120" fmla="*/ 1539558 w 2854049"/>
                <a:gd name="connsiteY120" fmla="*/ 3251847 h 4135471"/>
                <a:gd name="connsiteX121" fmla="*/ 1677312 w 2854049"/>
                <a:gd name="connsiteY121" fmla="*/ 3253851 h 4135471"/>
                <a:gd name="connsiteX122" fmla="*/ 1817977 w 2854049"/>
                <a:gd name="connsiteY122" fmla="*/ 3246837 h 4135471"/>
                <a:gd name="connsiteX123" fmla="*/ 1963493 w 2854049"/>
                <a:gd name="connsiteY123" fmla="*/ 3226793 h 4135471"/>
                <a:gd name="connsiteX124" fmla="*/ 1998071 w 2854049"/>
                <a:gd name="connsiteY124" fmla="*/ 3220300 h 4135471"/>
                <a:gd name="connsiteX125" fmla="*/ 1972544 w 2854049"/>
                <a:gd name="connsiteY125" fmla="*/ 2990832 h 4135471"/>
                <a:gd name="connsiteX126" fmla="*/ 1866104 w 2854049"/>
                <a:gd name="connsiteY126" fmla="*/ 2529483 h 4135471"/>
                <a:gd name="connsiteX127" fmla="*/ 1085631 w 2854049"/>
                <a:gd name="connsiteY127" fmla="*/ 1773024 h 4135471"/>
                <a:gd name="connsiteX128" fmla="*/ 1277747 w 2854049"/>
                <a:gd name="connsiteY128" fmla="*/ 968535 h 4135471"/>
                <a:gd name="connsiteX129" fmla="*/ 1914134 w 2854049"/>
                <a:gd name="connsiteY129" fmla="*/ 872477 h 4135471"/>
                <a:gd name="connsiteX130" fmla="*/ 2334389 w 2854049"/>
                <a:gd name="connsiteY130" fmla="*/ 1316747 h 4135471"/>
                <a:gd name="connsiteX131" fmla="*/ 2850702 w 2854049"/>
                <a:gd name="connsiteY131" fmla="*/ 1256710 h 4135471"/>
                <a:gd name="connsiteX132" fmla="*/ 2851858 w 2854049"/>
                <a:gd name="connsiteY132" fmla="*/ 1288484 h 4135471"/>
                <a:gd name="connsiteX133" fmla="*/ 2854049 w 2854049"/>
                <a:gd name="connsiteY133" fmla="*/ 1252639 h 4135471"/>
                <a:gd name="connsiteX134" fmla="*/ 2852109 w 2854049"/>
                <a:gd name="connsiteY134" fmla="*/ 1156435 h 4135471"/>
                <a:gd name="connsiteX135" fmla="*/ 2845318 w 2854049"/>
                <a:gd name="connsiteY135" fmla="*/ 1062236 h 4135471"/>
                <a:gd name="connsiteX136" fmla="*/ 2830767 w 2854049"/>
                <a:gd name="connsiteY136" fmla="*/ 971045 h 4135471"/>
                <a:gd name="connsiteX137" fmla="*/ 2811365 w 2854049"/>
                <a:gd name="connsiteY137" fmla="*/ 881857 h 4135471"/>
                <a:gd name="connsiteX138" fmla="*/ 2787112 w 2854049"/>
                <a:gd name="connsiteY138" fmla="*/ 799684 h 4135471"/>
                <a:gd name="connsiteX139" fmla="*/ 2759950 w 2854049"/>
                <a:gd name="connsiteY139" fmla="*/ 724526 h 4135471"/>
                <a:gd name="connsiteX140" fmla="*/ 2728906 w 2854049"/>
                <a:gd name="connsiteY140" fmla="*/ 657385 h 4135471"/>
                <a:gd name="connsiteX141" fmla="*/ 2682340 w 2854049"/>
                <a:gd name="connsiteY141" fmla="*/ 577215 h 4135471"/>
                <a:gd name="connsiteX142" fmla="*/ 2631895 w 2854049"/>
                <a:gd name="connsiteY142" fmla="*/ 501055 h 4135471"/>
                <a:gd name="connsiteX143" fmla="*/ 2574659 w 2854049"/>
                <a:gd name="connsiteY143" fmla="*/ 429907 h 4135471"/>
                <a:gd name="connsiteX144" fmla="*/ 2513543 w 2854049"/>
                <a:gd name="connsiteY144" fmla="*/ 361762 h 4135471"/>
                <a:gd name="connsiteX145" fmla="*/ 2446606 w 2854049"/>
                <a:gd name="connsiteY145" fmla="*/ 300634 h 4135471"/>
                <a:gd name="connsiteX146" fmla="*/ 2371907 w 2854049"/>
                <a:gd name="connsiteY146" fmla="*/ 243513 h 4135471"/>
                <a:gd name="connsiteX147" fmla="*/ 2294299 w 2854049"/>
                <a:gd name="connsiteY147" fmla="*/ 192406 h 4135471"/>
                <a:gd name="connsiteX148" fmla="*/ 2211840 w 2854049"/>
                <a:gd name="connsiteY148" fmla="*/ 147311 h 4135471"/>
                <a:gd name="connsiteX149" fmla="*/ 2121620 w 2854049"/>
                <a:gd name="connsiteY149" fmla="*/ 109230 h 4135471"/>
                <a:gd name="connsiteX150" fmla="*/ 2028490 w 2854049"/>
                <a:gd name="connsiteY150" fmla="*/ 74157 h 4135471"/>
                <a:gd name="connsiteX151" fmla="*/ 1927599 w 2854049"/>
                <a:gd name="connsiteY151" fmla="*/ 47099 h 4135471"/>
                <a:gd name="connsiteX152" fmla="*/ 1821858 w 2854049"/>
                <a:gd name="connsiteY152" fmla="*/ 25053 h 4135471"/>
                <a:gd name="connsiteX153" fmla="*/ 1711265 w 2854049"/>
                <a:gd name="connsiteY153" fmla="*/ 10021 h 4135471"/>
                <a:gd name="connsiteX154" fmla="*/ 1594853 w 2854049"/>
                <a:gd name="connsiteY154" fmla="*/ 1002 h 413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854049" h="4135471">
                  <a:moveTo>
                    <a:pt x="1696267" y="3431657"/>
                  </a:moveTo>
                  <a:cubicBezTo>
                    <a:pt x="1501914" y="3431657"/>
                    <a:pt x="1344360" y="3589211"/>
                    <a:pt x="1344360" y="3783564"/>
                  </a:cubicBezTo>
                  <a:cubicBezTo>
                    <a:pt x="1344360" y="3977917"/>
                    <a:pt x="1501914" y="4135471"/>
                    <a:pt x="1696267" y="4135471"/>
                  </a:cubicBezTo>
                  <a:cubicBezTo>
                    <a:pt x="1890620" y="4135471"/>
                    <a:pt x="2048174" y="3977917"/>
                    <a:pt x="2048174" y="3783564"/>
                  </a:cubicBezTo>
                  <a:cubicBezTo>
                    <a:pt x="2048174" y="3589211"/>
                    <a:pt x="1890620" y="3431657"/>
                    <a:pt x="1696267" y="3431657"/>
                  </a:cubicBezTo>
                  <a:close/>
                  <a:moveTo>
                    <a:pt x="1470680" y="0"/>
                  </a:moveTo>
                  <a:lnTo>
                    <a:pt x="1360088" y="9020"/>
                  </a:lnTo>
                  <a:lnTo>
                    <a:pt x="1082638" y="72152"/>
                  </a:lnTo>
                  <a:lnTo>
                    <a:pt x="1000179" y="103217"/>
                  </a:lnTo>
                  <a:lnTo>
                    <a:pt x="918691" y="138291"/>
                  </a:lnTo>
                  <a:lnTo>
                    <a:pt x="839141" y="180379"/>
                  </a:lnTo>
                  <a:lnTo>
                    <a:pt x="765414" y="227479"/>
                  </a:lnTo>
                  <a:lnTo>
                    <a:pt x="694595" y="280591"/>
                  </a:lnTo>
                  <a:lnTo>
                    <a:pt x="629599" y="338714"/>
                  </a:lnTo>
                  <a:lnTo>
                    <a:pt x="569452" y="401847"/>
                  </a:lnTo>
                  <a:lnTo>
                    <a:pt x="515126" y="470992"/>
                  </a:lnTo>
                  <a:lnTo>
                    <a:pt x="467591" y="544147"/>
                  </a:lnTo>
                  <a:lnTo>
                    <a:pt x="426847" y="622311"/>
                  </a:lnTo>
                  <a:lnTo>
                    <a:pt x="392893" y="706488"/>
                  </a:lnTo>
                  <a:lnTo>
                    <a:pt x="338568" y="937976"/>
                  </a:lnTo>
                  <a:lnTo>
                    <a:pt x="333717" y="994094"/>
                  </a:lnTo>
                  <a:lnTo>
                    <a:pt x="331776" y="1047206"/>
                  </a:lnTo>
                  <a:lnTo>
                    <a:pt x="333717" y="1096308"/>
                  </a:lnTo>
                  <a:lnTo>
                    <a:pt x="334686" y="1145413"/>
                  </a:lnTo>
                  <a:lnTo>
                    <a:pt x="334686" y="1191509"/>
                  </a:lnTo>
                  <a:lnTo>
                    <a:pt x="329836" y="1234599"/>
                  </a:lnTo>
                  <a:lnTo>
                    <a:pt x="315284" y="1278693"/>
                  </a:lnTo>
                  <a:lnTo>
                    <a:pt x="289092" y="1331805"/>
                  </a:lnTo>
                  <a:lnTo>
                    <a:pt x="257078" y="1380908"/>
                  </a:lnTo>
                  <a:lnTo>
                    <a:pt x="222155" y="1423998"/>
                  </a:lnTo>
                  <a:lnTo>
                    <a:pt x="185291" y="1468092"/>
                  </a:lnTo>
                  <a:lnTo>
                    <a:pt x="146487" y="1508176"/>
                  </a:lnTo>
                  <a:lnTo>
                    <a:pt x="107683" y="1548261"/>
                  </a:lnTo>
                  <a:lnTo>
                    <a:pt x="70819" y="1592354"/>
                  </a:lnTo>
                  <a:lnTo>
                    <a:pt x="58206" y="1604378"/>
                  </a:lnTo>
                  <a:lnTo>
                    <a:pt x="42684" y="1619410"/>
                  </a:lnTo>
                  <a:lnTo>
                    <a:pt x="26193" y="1637448"/>
                  </a:lnTo>
                  <a:lnTo>
                    <a:pt x="12611" y="1655486"/>
                  </a:lnTo>
                  <a:lnTo>
                    <a:pt x="3882" y="1677533"/>
                  </a:lnTo>
                  <a:lnTo>
                    <a:pt x="0" y="1701583"/>
                  </a:lnTo>
                  <a:lnTo>
                    <a:pt x="4851" y="1726636"/>
                  </a:lnTo>
                  <a:lnTo>
                    <a:pt x="17462" y="1750687"/>
                  </a:lnTo>
                  <a:lnTo>
                    <a:pt x="38806" y="1770728"/>
                  </a:lnTo>
                  <a:lnTo>
                    <a:pt x="63057" y="1784759"/>
                  </a:lnTo>
                  <a:lnTo>
                    <a:pt x="93130" y="1797786"/>
                  </a:lnTo>
                  <a:lnTo>
                    <a:pt x="125143" y="1808809"/>
                  </a:lnTo>
                  <a:lnTo>
                    <a:pt x="157158" y="1819833"/>
                  </a:lnTo>
                  <a:lnTo>
                    <a:pt x="188201" y="1830855"/>
                  </a:lnTo>
                  <a:lnTo>
                    <a:pt x="218273" y="1843883"/>
                  </a:lnTo>
                  <a:lnTo>
                    <a:pt x="245437" y="1857912"/>
                  </a:lnTo>
                  <a:lnTo>
                    <a:pt x="264839" y="1875951"/>
                  </a:lnTo>
                  <a:lnTo>
                    <a:pt x="259018" y="1900001"/>
                  </a:lnTo>
                  <a:lnTo>
                    <a:pt x="248347" y="1922047"/>
                  </a:lnTo>
                  <a:lnTo>
                    <a:pt x="237676" y="1945097"/>
                  </a:lnTo>
                  <a:lnTo>
                    <a:pt x="226035" y="1967142"/>
                  </a:lnTo>
                  <a:lnTo>
                    <a:pt x="215364" y="1989189"/>
                  </a:lnTo>
                  <a:lnTo>
                    <a:pt x="207602" y="2011236"/>
                  </a:lnTo>
                  <a:lnTo>
                    <a:pt x="204693" y="2031277"/>
                  </a:lnTo>
                  <a:lnTo>
                    <a:pt x="206633" y="2053324"/>
                  </a:lnTo>
                  <a:lnTo>
                    <a:pt x="217304" y="2073366"/>
                  </a:lnTo>
                  <a:lnTo>
                    <a:pt x="236706" y="2093409"/>
                  </a:lnTo>
                  <a:lnTo>
                    <a:pt x="264839" y="2113450"/>
                  </a:lnTo>
                  <a:lnTo>
                    <a:pt x="259018" y="2129483"/>
                  </a:lnTo>
                  <a:lnTo>
                    <a:pt x="250288" y="2145517"/>
                  </a:lnTo>
                  <a:lnTo>
                    <a:pt x="243497" y="2164557"/>
                  </a:lnTo>
                  <a:lnTo>
                    <a:pt x="241557" y="2184601"/>
                  </a:lnTo>
                  <a:lnTo>
                    <a:pt x="245437" y="2204642"/>
                  </a:lnTo>
                  <a:lnTo>
                    <a:pt x="256109" y="2222680"/>
                  </a:lnTo>
                  <a:lnTo>
                    <a:pt x="269690" y="2236709"/>
                  </a:lnTo>
                  <a:lnTo>
                    <a:pt x="287151" y="2249737"/>
                  </a:lnTo>
                  <a:lnTo>
                    <a:pt x="304613" y="2258756"/>
                  </a:lnTo>
                  <a:lnTo>
                    <a:pt x="321105" y="2269780"/>
                  </a:lnTo>
                  <a:lnTo>
                    <a:pt x="336627" y="2284810"/>
                  </a:lnTo>
                  <a:lnTo>
                    <a:pt x="345358" y="2300845"/>
                  </a:lnTo>
                  <a:lnTo>
                    <a:pt x="354089" y="2329906"/>
                  </a:lnTo>
                  <a:lnTo>
                    <a:pt x="354089" y="2362976"/>
                  </a:lnTo>
                  <a:lnTo>
                    <a:pt x="351179" y="2394041"/>
                  </a:lnTo>
                  <a:lnTo>
                    <a:pt x="343417" y="2426108"/>
                  </a:lnTo>
                  <a:lnTo>
                    <a:pt x="336627" y="2457173"/>
                  </a:lnTo>
                  <a:lnTo>
                    <a:pt x="331776" y="2485233"/>
                  </a:lnTo>
                  <a:lnTo>
                    <a:pt x="327896" y="2525318"/>
                  </a:lnTo>
                  <a:lnTo>
                    <a:pt x="331776" y="2561393"/>
                  </a:lnTo>
                  <a:lnTo>
                    <a:pt x="342447" y="2594464"/>
                  </a:lnTo>
                  <a:lnTo>
                    <a:pt x="356029" y="2623524"/>
                  </a:lnTo>
                  <a:lnTo>
                    <a:pt x="375432" y="2646572"/>
                  </a:lnTo>
                  <a:lnTo>
                    <a:pt x="400654" y="2668619"/>
                  </a:lnTo>
                  <a:lnTo>
                    <a:pt x="424906" y="2686657"/>
                  </a:lnTo>
                  <a:lnTo>
                    <a:pt x="453040" y="2701688"/>
                  </a:lnTo>
                  <a:lnTo>
                    <a:pt x="481173" y="2714717"/>
                  </a:lnTo>
                  <a:lnTo>
                    <a:pt x="509306" y="2721731"/>
                  </a:lnTo>
                  <a:lnTo>
                    <a:pt x="560721" y="2730751"/>
                  </a:lnTo>
                  <a:lnTo>
                    <a:pt x="615047" y="2734758"/>
                  </a:lnTo>
                  <a:lnTo>
                    <a:pt x="672284" y="2732755"/>
                  </a:lnTo>
                  <a:lnTo>
                    <a:pt x="728550" y="2726742"/>
                  </a:lnTo>
                  <a:lnTo>
                    <a:pt x="784816" y="2719726"/>
                  </a:lnTo>
                  <a:lnTo>
                    <a:pt x="838171" y="2708704"/>
                  </a:lnTo>
                  <a:lnTo>
                    <a:pt x="885706" y="2695677"/>
                  </a:lnTo>
                  <a:lnTo>
                    <a:pt x="927421" y="2681646"/>
                  </a:lnTo>
                  <a:lnTo>
                    <a:pt x="944882" y="2675633"/>
                  </a:lnTo>
                  <a:lnTo>
                    <a:pt x="968165" y="2668619"/>
                  </a:lnTo>
                  <a:lnTo>
                    <a:pt x="993388" y="2661605"/>
                  </a:lnTo>
                  <a:lnTo>
                    <a:pt x="1019581" y="2654590"/>
                  </a:lnTo>
                  <a:lnTo>
                    <a:pt x="1047714" y="2650582"/>
                  </a:lnTo>
                  <a:lnTo>
                    <a:pt x="1075847" y="2648577"/>
                  </a:lnTo>
                  <a:lnTo>
                    <a:pt x="1100100" y="2652585"/>
                  </a:lnTo>
                  <a:lnTo>
                    <a:pt x="1121442" y="2661605"/>
                  </a:lnTo>
                  <a:lnTo>
                    <a:pt x="1140844" y="2679643"/>
                  </a:lnTo>
                  <a:lnTo>
                    <a:pt x="1158306" y="2708704"/>
                  </a:lnTo>
                  <a:lnTo>
                    <a:pt x="1174797" y="2745782"/>
                  </a:lnTo>
                  <a:lnTo>
                    <a:pt x="1190319" y="2788872"/>
                  </a:lnTo>
                  <a:lnTo>
                    <a:pt x="1202931" y="2837975"/>
                  </a:lnTo>
                  <a:lnTo>
                    <a:pt x="1215541" y="2889083"/>
                  </a:lnTo>
                  <a:lnTo>
                    <a:pt x="1226212" y="2942195"/>
                  </a:lnTo>
                  <a:lnTo>
                    <a:pt x="1235914" y="2996309"/>
                  </a:lnTo>
                  <a:lnTo>
                    <a:pt x="1245616" y="3049421"/>
                  </a:lnTo>
                  <a:lnTo>
                    <a:pt x="1252407" y="3098524"/>
                  </a:lnTo>
                  <a:lnTo>
                    <a:pt x="1261138" y="3144621"/>
                  </a:lnTo>
                  <a:lnTo>
                    <a:pt x="1267927" y="3182701"/>
                  </a:lnTo>
                  <a:lnTo>
                    <a:pt x="1273749" y="3215771"/>
                  </a:lnTo>
                  <a:lnTo>
                    <a:pt x="1405683" y="3238820"/>
                  </a:lnTo>
                  <a:lnTo>
                    <a:pt x="1539558" y="3251847"/>
                  </a:lnTo>
                  <a:lnTo>
                    <a:pt x="1677312" y="3253851"/>
                  </a:lnTo>
                  <a:lnTo>
                    <a:pt x="1817977" y="3246837"/>
                  </a:lnTo>
                  <a:lnTo>
                    <a:pt x="1963493" y="3226793"/>
                  </a:lnTo>
                  <a:lnTo>
                    <a:pt x="1998071" y="3220300"/>
                  </a:lnTo>
                  <a:lnTo>
                    <a:pt x="1972544" y="2990832"/>
                  </a:lnTo>
                  <a:cubicBezTo>
                    <a:pt x="1951990" y="2824419"/>
                    <a:pt x="1923973" y="2664322"/>
                    <a:pt x="1866104" y="2529483"/>
                  </a:cubicBezTo>
                  <a:cubicBezTo>
                    <a:pt x="1798827" y="2378364"/>
                    <a:pt x="1318234" y="2057324"/>
                    <a:pt x="1085631" y="1773024"/>
                  </a:cubicBezTo>
                  <a:cubicBezTo>
                    <a:pt x="1039452" y="1683967"/>
                    <a:pt x="924385" y="1218329"/>
                    <a:pt x="1277747" y="968535"/>
                  </a:cubicBezTo>
                  <a:cubicBezTo>
                    <a:pt x="1430175" y="835482"/>
                    <a:pt x="1702005" y="831017"/>
                    <a:pt x="1914134" y="872477"/>
                  </a:cubicBezTo>
                  <a:cubicBezTo>
                    <a:pt x="2031257" y="905756"/>
                    <a:pt x="2240228" y="1053847"/>
                    <a:pt x="2334389" y="1316747"/>
                  </a:cubicBezTo>
                  <a:lnTo>
                    <a:pt x="2850702" y="1256710"/>
                  </a:lnTo>
                  <a:lnTo>
                    <a:pt x="2851858" y="1288484"/>
                  </a:lnTo>
                  <a:lnTo>
                    <a:pt x="2854049" y="1252639"/>
                  </a:lnTo>
                  <a:lnTo>
                    <a:pt x="2852109" y="1156435"/>
                  </a:lnTo>
                  <a:lnTo>
                    <a:pt x="2845318" y="1062236"/>
                  </a:lnTo>
                  <a:lnTo>
                    <a:pt x="2830767" y="971045"/>
                  </a:lnTo>
                  <a:lnTo>
                    <a:pt x="2811365" y="881857"/>
                  </a:lnTo>
                  <a:lnTo>
                    <a:pt x="2787112" y="799684"/>
                  </a:lnTo>
                  <a:lnTo>
                    <a:pt x="2759950" y="724526"/>
                  </a:lnTo>
                  <a:lnTo>
                    <a:pt x="2728906" y="657385"/>
                  </a:lnTo>
                  <a:lnTo>
                    <a:pt x="2682340" y="577215"/>
                  </a:lnTo>
                  <a:lnTo>
                    <a:pt x="2631895" y="501055"/>
                  </a:lnTo>
                  <a:lnTo>
                    <a:pt x="2574659" y="429907"/>
                  </a:lnTo>
                  <a:lnTo>
                    <a:pt x="2513543" y="361762"/>
                  </a:lnTo>
                  <a:lnTo>
                    <a:pt x="2446606" y="300634"/>
                  </a:lnTo>
                  <a:lnTo>
                    <a:pt x="2371907" y="243513"/>
                  </a:lnTo>
                  <a:lnTo>
                    <a:pt x="2294299" y="192406"/>
                  </a:lnTo>
                  <a:lnTo>
                    <a:pt x="2211840" y="147311"/>
                  </a:lnTo>
                  <a:lnTo>
                    <a:pt x="2121620" y="109230"/>
                  </a:lnTo>
                  <a:lnTo>
                    <a:pt x="2028490" y="74157"/>
                  </a:lnTo>
                  <a:lnTo>
                    <a:pt x="1927599" y="47099"/>
                  </a:lnTo>
                  <a:lnTo>
                    <a:pt x="1821858" y="25053"/>
                  </a:lnTo>
                  <a:lnTo>
                    <a:pt x="1711265" y="10021"/>
                  </a:lnTo>
                  <a:lnTo>
                    <a:pt x="1594853" y="10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3DB0BB5A-99ED-43D3-9770-70D9CC0E5168}"/>
                </a:ext>
              </a:extLst>
            </p:cNvPr>
            <p:cNvSpPr/>
            <p:nvPr/>
          </p:nvSpPr>
          <p:spPr>
            <a:xfrm flipH="1">
              <a:off x="1105009" y="665240"/>
              <a:ext cx="3688534" cy="2409764"/>
            </a:xfrm>
            <a:custGeom>
              <a:avLst/>
              <a:gdLst>
                <a:gd name="connsiteX0" fmla="*/ 1547519 w 3095038"/>
                <a:gd name="connsiteY0" fmla="*/ 0 h 2022026"/>
                <a:gd name="connsiteX1" fmla="*/ 3095038 w 3095038"/>
                <a:gd name="connsiteY1" fmla="*/ 627509 h 2022026"/>
                <a:gd name="connsiteX2" fmla="*/ 2825277 w 3095038"/>
                <a:gd name="connsiteY2" fmla="*/ 736897 h 2022026"/>
                <a:gd name="connsiteX3" fmla="*/ 2825277 w 3095038"/>
                <a:gd name="connsiteY3" fmla="*/ 1583608 h 2022026"/>
                <a:gd name="connsiteX4" fmla="*/ 2829142 w 3095038"/>
                <a:gd name="connsiteY4" fmla="*/ 1585209 h 2022026"/>
                <a:gd name="connsiteX5" fmla="*/ 2841509 w 3095038"/>
                <a:gd name="connsiteY5" fmla="*/ 1615067 h 2022026"/>
                <a:gd name="connsiteX6" fmla="*/ 2829142 w 3095038"/>
                <a:gd name="connsiteY6" fmla="*/ 1644926 h 2022026"/>
                <a:gd name="connsiteX7" fmla="*/ 2826092 w 3095038"/>
                <a:gd name="connsiteY7" fmla="*/ 1646189 h 2022026"/>
                <a:gd name="connsiteX8" fmla="*/ 2876626 w 3095038"/>
                <a:gd name="connsiteY8" fmla="*/ 2022026 h 2022026"/>
                <a:gd name="connsiteX9" fmla="*/ 2721940 w 3095038"/>
                <a:gd name="connsiteY9" fmla="*/ 2022026 h 2022026"/>
                <a:gd name="connsiteX10" fmla="*/ 2772475 w 3095038"/>
                <a:gd name="connsiteY10" fmla="*/ 1646189 h 2022026"/>
                <a:gd name="connsiteX11" fmla="*/ 2769425 w 3095038"/>
                <a:gd name="connsiteY11" fmla="*/ 1644926 h 2022026"/>
                <a:gd name="connsiteX12" fmla="*/ 2757057 w 3095038"/>
                <a:gd name="connsiteY12" fmla="*/ 1615067 h 2022026"/>
                <a:gd name="connsiteX13" fmla="*/ 2769425 w 3095038"/>
                <a:gd name="connsiteY13" fmla="*/ 1585209 h 2022026"/>
                <a:gd name="connsiteX14" fmla="*/ 2773289 w 3095038"/>
                <a:gd name="connsiteY14" fmla="*/ 1583608 h 2022026"/>
                <a:gd name="connsiteX15" fmla="*/ 2773289 w 3095038"/>
                <a:gd name="connsiteY15" fmla="*/ 757978 h 2022026"/>
                <a:gd name="connsiteX16" fmla="*/ 2747752 w 3095038"/>
                <a:gd name="connsiteY16" fmla="*/ 768333 h 2022026"/>
                <a:gd name="connsiteX17" fmla="*/ 2473970 w 3095038"/>
                <a:gd name="connsiteY17" fmla="*/ 981499 h 2022026"/>
                <a:gd name="connsiteX18" fmla="*/ 2473970 w 3095038"/>
                <a:gd name="connsiteY18" fmla="*/ 1333096 h 2022026"/>
                <a:gd name="connsiteX19" fmla="*/ 1442377 w 3095038"/>
                <a:gd name="connsiteY19" fmla="*/ 1553521 h 2022026"/>
                <a:gd name="connsiteX20" fmla="*/ 628675 w 3095038"/>
                <a:gd name="connsiteY20" fmla="*/ 1422110 h 2022026"/>
                <a:gd name="connsiteX21" fmla="*/ 635755 w 3095038"/>
                <a:gd name="connsiteY21" fmla="*/ 1406334 h 2022026"/>
                <a:gd name="connsiteX22" fmla="*/ 621068 w 3095038"/>
                <a:gd name="connsiteY22" fmla="*/ 1402746 h 2022026"/>
                <a:gd name="connsiteX23" fmla="*/ 621068 w 3095038"/>
                <a:gd name="connsiteY23" fmla="*/ 981499 h 2022026"/>
                <a:gd name="connsiteX24" fmla="*/ 0 w 3095038"/>
                <a:gd name="connsiteY24" fmla="*/ 627509 h 202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95038" h="2022026">
                  <a:moveTo>
                    <a:pt x="1547519" y="0"/>
                  </a:moveTo>
                  <a:lnTo>
                    <a:pt x="3095038" y="627509"/>
                  </a:lnTo>
                  <a:lnTo>
                    <a:pt x="2825277" y="736897"/>
                  </a:lnTo>
                  <a:lnTo>
                    <a:pt x="2825277" y="1583608"/>
                  </a:lnTo>
                  <a:lnTo>
                    <a:pt x="2829142" y="1585209"/>
                  </a:lnTo>
                  <a:cubicBezTo>
                    <a:pt x="2836783" y="1592850"/>
                    <a:pt x="2841509" y="1603406"/>
                    <a:pt x="2841509" y="1615067"/>
                  </a:cubicBezTo>
                  <a:cubicBezTo>
                    <a:pt x="2841509" y="1626728"/>
                    <a:pt x="2836783" y="1637284"/>
                    <a:pt x="2829142" y="1644926"/>
                  </a:cubicBezTo>
                  <a:lnTo>
                    <a:pt x="2826092" y="1646189"/>
                  </a:lnTo>
                  <a:lnTo>
                    <a:pt x="2876626" y="2022026"/>
                  </a:lnTo>
                  <a:lnTo>
                    <a:pt x="2721940" y="2022026"/>
                  </a:lnTo>
                  <a:lnTo>
                    <a:pt x="2772475" y="1646189"/>
                  </a:lnTo>
                  <a:lnTo>
                    <a:pt x="2769425" y="1644926"/>
                  </a:lnTo>
                  <a:cubicBezTo>
                    <a:pt x="2761784" y="1637284"/>
                    <a:pt x="2757057" y="1626728"/>
                    <a:pt x="2757057" y="1615067"/>
                  </a:cubicBezTo>
                  <a:cubicBezTo>
                    <a:pt x="2757057" y="1603406"/>
                    <a:pt x="2761784" y="1592850"/>
                    <a:pt x="2769425" y="1585209"/>
                  </a:cubicBezTo>
                  <a:lnTo>
                    <a:pt x="2773289" y="1583608"/>
                  </a:lnTo>
                  <a:lnTo>
                    <a:pt x="2773289" y="757978"/>
                  </a:lnTo>
                  <a:lnTo>
                    <a:pt x="2747752" y="768333"/>
                  </a:lnTo>
                  <a:lnTo>
                    <a:pt x="2473970" y="981499"/>
                  </a:lnTo>
                  <a:lnTo>
                    <a:pt x="2473970" y="1333096"/>
                  </a:lnTo>
                  <a:cubicBezTo>
                    <a:pt x="2176456" y="1474039"/>
                    <a:pt x="1822001" y="1553521"/>
                    <a:pt x="1442377" y="1553521"/>
                  </a:cubicBezTo>
                  <a:cubicBezTo>
                    <a:pt x="1151810" y="1553521"/>
                    <a:pt x="875988" y="1506956"/>
                    <a:pt x="628675" y="1422110"/>
                  </a:cubicBezTo>
                  <a:cubicBezTo>
                    <a:pt x="630298" y="1416654"/>
                    <a:pt x="632987" y="1411486"/>
                    <a:pt x="635755" y="1406334"/>
                  </a:cubicBezTo>
                  <a:cubicBezTo>
                    <a:pt x="631035" y="1404608"/>
                    <a:pt x="626049" y="1403669"/>
                    <a:pt x="621068" y="1402746"/>
                  </a:cubicBezTo>
                  <a:lnTo>
                    <a:pt x="621068" y="981499"/>
                  </a:lnTo>
                  <a:lnTo>
                    <a:pt x="0" y="6275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4AF595E-C5D0-4E2E-8008-6C247565A08C}"/>
              </a:ext>
            </a:extLst>
          </p:cNvPr>
          <p:cNvSpPr txBox="1"/>
          <p:nvPr/>
        </p:nvSpPr>
        <p:spPr>
          <a:xfrm>
            <a:off x="8936796" y="2788883"/>
            <a:ext cx="3011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/>
          </a:p>
          <a:p>
            <a:r>
              <a:rPr lang="ru-RU" sz="1200" u="sng" dirty="0">
                <a:hlinkClick r:id="rId2"/>
              </a:rPr>
              <a:t>https://mm.tt/485876806?t=6gWMZhtZzi</a:t>
            </a:r>
            <a:endParaRPr lang="ru-RU" sz="12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BDFA81E-E3FC-4EEE-9F4A-133D44525D6C}"/>
              </a:ext>
            </a:extLst>
          </p:cNvPr>
          <p:cNvSpPr txBox="1"/>
          <p:nvPr/>
        </p:nvSpPr>
        <p:spPr>
          <a:xfrm>
            <a:off x="4403373" y="496012"/>
            <a:ext cx="4719430" cy="2523768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ru-RU" altLang="ko-KR" sz="3600" dirty="0" smtClean="0">
                <a:latin typeface="+mj-lt"/>
                <a:cs typeface="Arial" pitchFamily="34" charset="0"/>
              </a:rPr>
              <a:t>«Работа с текстом»</a:t>
            </a:r>
          </a:p>
          <a:p>
            <a:pPr algn="ctr"/>
            <a:r>
              <a:rPr lang="ru-RU" altLang="ko-KR" sz="3200" dirty="0" smtClean="0">
                <a:latin typeface="+mj-lt"/>
                <a:cs typeface="Arial" pitchFamily="34" charset="0"/>
              </a:rPr>
              <a:t>Схема выполнена в сервисе </a:t>
            </a:r>
          </a:p>
          <a:p>
            <a:pPr algn="ctr"/>
            <a:r>
              <a:rPr lang="ru-RU" altLang="ko-KR" sz="3200" dirty="0" smtClean="0">
                <a:latin typeface="+mj-lt"/>
                <a:cs typeface="Arial" pitchFamily="34" charset="0"/>
              </a:rPr>
              <a:t>Ментальные карты </a:t>
            </a:r>
            <a:r>
              <a:rPr lang="en-US" altLang="ko-KR" sz="3200" dirty="0" err="1" smtClean="0">
                <a:latin typeface="+mj-lt"/>
                <a:cs typeface="Arial" pitchFamily="34" charset="0"/>
              </a:rPr>
              <a:t>mindmeister</a:t>
            </a:r>
            <a:endParaRPr lang="ko-KR" altLang="en-US" sz="3200" dirty="0">
              <a:latin typeface="+mj-lt"/>
              <a:cs typeface="Arial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FF827904-26E2-404D-A7F5-1C66A6649FC0}"/>
              </a:ext>
            </a:extLst>
          </p:cNvPr>
          <p:cNvSpPr/>
          <p:nvPr/>
        </p:nvSpPr>
        <p:spPr>
          <a:xfrm>
            <a:off x="4452787" y="3479272"/>
            <a:ext cx="2519712" cy="223894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856D99D1-3712-4CF7-B862-CADCDFAE0C04}"/>
              </a:ext>
            </a:extLst>
          </p:cNvPr>
          <p:cNvSpPr/>
          <p:nvPr/>
        </p:nvSpPr>
        <p:spPr>
          <a:xfrm>
            <a:off x="7153184" y="3479272"/>
            <a:ext cx="2226075" cy="223473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942C1890-2F35-44C8-A102-2818DB99D267}"/>
              </a:ext>
            </a:extLst>
          </p:cNvPr>
          <p:cNvSpPr/>
          <p:nvPr/>
        </p:nvSpPr>
        <p:spPr>
          <a:xfrm>
            <a:off x="9568650" y="3437913"/>
            <a:ext cx="2381679" cy="223473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xmlns="" id="{07ACBCF3-8627-4887-935C-BA7425CA44BF}"/>
              </a:ext>
            </a:extLst>
          </p:cNvPr>
          <p:cNvSpPr txBox="1">
            <a:spLocks/>
          </p:cNvSpPr>
          <p:nvPr/>
        </p:nvSpPr>
        <p:spPr>
          <a:xfrm>
            <a:off x="5281372" y="3530293"/>
            <a:ext cx="905786" cy="48553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</a:p>
        </p:txBody>
      </p:sp>
      <p:sp>
        <p:nvSpPr>
          <p:cNvPr id="39" name="Text Placeholder 22">
            <a:extLst>
              <a:ext uri="{FF2B5EF4-FFF2-40B4-BE49-F238E27FC236}">
                <a16:creationId xmlns:a16="http://schemas.microsoft.com/office/drawing/2014/main" xmlns="" id="{2BDF61BE-00F1-4480-BA77-A42DD43D68AC}"/>
              </a:ext>
            </a:extLst>
          </p:cNvPr>
          <p:cNvSpPr txBox="1">
            <a:spLocks/>
          </p:cNvSpPr>
          <p:nvPr/>
        </p:nvSpPr>
        <p:spPr>
          <a:xfrm>
            <a:off x="7794105" y="3553376"/>
            <a:ext cx="905786" cy="48553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</a:p>
        </p:txBody>
      </p:sp>
      <p:sp>
        <p:nvSpPr>
          <p:cNvPr id="40" name="Text Placeholder 22">
            <a:extLst>
              <a:ext uri="{FF2B5EF4-FFF2-40B4-BE49-F238E27FC236}">
                <a16:creationId xmlns:a16="http://schemas.microsoft.com/office/drawing/2014/main" xmlns="" id="{99EFE895-591A-4B20-8048-2E85D19AD468}"/>
              </a:ext>
            </a:extLst>
          </p:cNvPr>
          <p:cNvSpPr txBox="1">
            <a:spLocks/>
          </p:cNvSpPr>
          <p:nvPr/>
        </p:nvSpPr>
        <p:spPr>
          <a:xfrm>
            <a:off x="10303046" y="3576600"/>
            <a:ext cx="905786" cy="48553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4EA1A63F-60F2-4FDE-A3D4-CA80D4E48C29}"/>
              </a:ext>
            </a:extLst>
          </p:cNvPr>
          <p:cNvSpPr txBox="1"/>
          <p:nvPr/>
        </p:nvSpPr>
        <p:spPr>
          <a:xfrm>
            <a:off x="4876710" y="220150"/>
            <a:ext cx="5644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NO.1 Presentation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7E09D965-3210-47FF-BC68-5CACF1E1E8B6}"/>
              </a:ext>
            </a:extLst>
          </p:cNvPr>
          <p:cNvSpPr txBox="1"/>
          <p:nvPr/>
        </p:nvSpPr>
        <p:spPr>
          <a:xfrm>
            <a:off x="4452787" y="3956834"/>
            <a:ext cx="2310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000" dirty="0" smtClean="0">
                <a:solidFill>
                  <a:schemeClr val="bg1"/>
                </a:solidFill>
                <a:cs typeface="Arial" pitchFamily="34" charset="0"/>
              </a:rPr>
              <a:t>Поиск информации. Понимание прочитанного</a:t>
            </a:r>
            <a:endParaRPr lang="en-US" altLang="ko-KR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AA0BCD25-9805-4FF9-A54F-0950085BE836}"/>
              </a:ext>
            </a:extLst>
          </p:cNvPr>
          <p:cNvSpPr txBox="1"/>
          <p:nvPr/>
        </p:nvSpPr>
        <p:spPr>
          <a:xfrm>
            <a:off x="7053258" y="4172315"/>
            <a:ext cx="2287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000" dirty="0">
                <a:solidFill>
                  <a:schemeClr val="bg1"/>
                </a:solidFill>
                <a:cs typeface="Arial" pitchFamily="34" charset="0"/>
              </a:rPr>
              <a:t>Оценка</a:t>
            </a:r>
            <a:r>
              <a:rPr lang="ru-RU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ru-RU" altLang="ko-KR" sz="2000" dirty="0">
                <a:solidFill>
                  <a:schemeClr val="bg1"/>
                </a:solidFill>
                <a:cs typeface="Arial" pitchFamily="34" charset="0"/>
              </a:rPr>
              <a:t>информации</a:t>
            </a:r>
            <a:endParaRPr lang="en-US" altLang="ko-KR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E6F7DD0-5EED-4EFB-BFD9-22ACF92975F9}"/>
              </a:ext>
            </a:extLst>
          </p:cNvPr>
          <p:cNvSpPr txBox="1"/>
          <p:nvPr/>
        </p:nvSpPr>
        <p:spPr>
          <a:xfrm>
            <a:off x="9659156" y="4180699"/>
            <a:ext cx="23162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000" dirty="0" smtClean="0">
                <a:solidFill>
                  <a:schemeClr val="bg1"/>
                </a:solidFill>
                <a:cs typeface="Arial" pitchFamily="34" charset="0"/>
              </a:rPr>
              <a:t>Преобразование</a:t>
            </a:r>
            <a:r>
              <a:rPr lang="ru-RU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ru-RU" altLang="ko-KR" sz="1200" dirty="0" smtClean="0">
                <a:solidFill>
                  <a:schemeClr val="bg1"/>
                </a:solidFill>
                <a:cs typeface="Arial" pitchFamily="34" charset="0"/>
              </a:rPr>
              <a:t>И </a:t>
            </a:r>
            <a:r>
              <a:rPr lang="ru-RU" altLang="ko-KR" sz="2000" dirty="0">
                <a:solidFill>
                  <a:schemeClr val="bg1"/>
                </a:solidFill>
                <a:cs typeface="Arial" pitchFamily="34" charset="0"/>
              </a:rPr>
              <a:t>понимание</a:t>
            </a:r>
            <a:r>
              <a:rPr lang="ru-RU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ru-RU" altLang="ko-KR" sz="2000" dirty="0">
                <a:solidFill>
                  <a:schemeClr val="bg1"/>
                </a:solidFill>
                <a:cs typeface="Arial" pitchFamily="34" charset="0"/>
              </a:rPr>
              <a:t>информации</a:t>
            </a:r>
            <a:endParaRPr lang="en-US" altLang="ko-KR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0DA9415C-86E1-47DB-B127-AFCFB8D1F28B}"/>
              </a:ext>
            </a:extLst>
          </p:cNvPr>
          <p:cNvSpPr txBox="1"/>
          <p:nvPr/>
        </p:nvSpPr>
        <p:spPr>
          <a:xfrm>
            <a:off x="9277046" y="5860010"/>
            <a:ext cx="2052000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Portfolio Presentation</a:t>
            </a:r>
            <a:endParaRPr lang="ko-KR" altLang="en-US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42844DAE-4023-4E06-8AFF-B5C155740B80}"/>
              </a:ext>
            </a:extLst>
          </p:cNvPr>
          <p:cNvSpPr/>
          <p:nvPr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qrcoder.ru/code/?https%3A%2F%2Fmm.tt%2F485876806%3Ft%3D6gWMZhtZzi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94" y="325427"/>
            <a:ext cx="2573690" cy="25736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6576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38286" y="-154057"/>
            <a:ext cx="11573197" cy="724247"/>
          </a:xfrm>
        </p:spPr>
        <p:txBody>
          <a:bodyPr/>
          <a:lstStyle/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4000" dirty="0"/>
              <a:t>Вопросы для всех учителей</a:t>
            </a:r>
          </a:p>
          <a:p>
            <a:endParaRPr lang="ru-RU" sz="2400" dirty="0" smtClean="0"/>
          </a:p>
          <a:p>
            <a:endParaRPr lang="ru-RU" sz="2400" dirty="0" smtClean="0"/>
          </a:p>
        </p:txBody>
      </p:sp>
      <p:grpSp>
        <p:nvGrpSpPr>
          <p:cNvPr id="16" name="Group 4">
            <a:extLst>
              <a:ext uri="{FF2B5EF4-FFF2-40B4-BE49-F238E27FC236}">
                <a16:creationId xmlns:a16="http://schemas.microsoft.com/office/drawing/2014/main" xmlns="" id="{5A528BAA-487C-4A6D-8281-1FDB2685FB80}"/>
              </a:ext>
            </a:extLst>
          </p:cNvPr>
          <p:cNvGrpSpPr/>
          <p:nvPr/>
        </p:nvGrpSpPr>
        <p:grpSpPr>
          <a:xfrm>
            <a:off x="495491" y="3411940"/>
            <a:ext cx="2397834" cy="2028211"/>
            <a:chOff x="3983887" y="4061275"/>
            <a:chExt cx="2122406" cy="1866023"/>
          </a:xfrm>
        </p:grpSpPr>
        <p:grpSp>
          <p:nvGrpSpPr>
            <p:cNvPr id="17" name="Group 5">
              <a:extLst>
                <a:ext uri="{FF2B5EF4-FFF2-40B4-BE49-F238E27FC236}">
                  <a16:creationId xmlns:a16="http://schemas.microsoft.com/office/drawing/2014/main" xmlns="" id="{A0E57BFC-9D05-49A7-88D7-DD1CC2201B03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Freeform 15">
                <a:extLst>
                  <a:ext uri="{FF2B5EF4-FFF2-40B4-BE49-F238E27FC236}">
                    <a16:creationId xmlns:a16="http://schemas.microsoft.com/office/drawing/2014/main" xmlns="" id="{1045BF2B-8E84-4D36-89EB-4FCBA5647010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31" name="Rectangle 22">
                <a:extLst>
                  <a:ext uri="{FF2B5EF4-FFF2-40B4-BE49-F238E27FC236}">
                    <a16:creationId xmlns:a16="http://schemas.microsoft.com/office/drawing/2014/main" xmlns="" id="{2426B174-F9BA-4BE0-9EEF-D79C9D345A95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8" name="Group 6">
              <a:extLst>
                <a:ext uri="{FF2B5EF4-FFF2-40B4-BE49-F238E27FC236}">
                  <a16:creationId xmlns:a16="http://schemas.microsoft.com/office/drawing/2014/main" xmlns="" id="{0EEFC269-96A4-4FD1-8AAC-2F6F7AC82BC2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8" name="Freeform 18">
                <a:extLst>
                  <a:ext uri="{FF2B5EF4-FFF2-40B4-BE49-F238E27FC236}">
                    <a16:creationId xmlns:a16="http://schemas.microsoft.com/office/drawing/2014/main" xmlns="" id="{3FF7FD47-6EC3-4E22-8E9D-983D44891565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xmlns="" id="{E8039A20-0078-4C61-B924-F31526FD1E54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9" name="Group 7">
              <a:extLst>
                <a:ext uri="{FF2B5EF4-FFF2-40B4-BE49-F238E27FC236}">
                  <a16:creationId xmlns:a16="http://schemas.microsoft.com/office/drawing/2014/main" xmlns="" id="{CD66FACA-1C63-447E-81F6-3087FBA1B14D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6" name="Freeform 21">
                <a:extLst>
                  <a:ext uri="{FF2B5EF4-FFF2-40B4-BE49-F238E27FC236}">
                    <a16:creationId xmlns:a16="http://schemas.microsoft.com/office/drawing/2014/main" xmlns="" id="{16BAE55A-1D80-42D3-80C0-F44A1490FE72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7" name="Rectangle 22">
                <a:extLst>
                  <a:ext uri="{FF2B5EF4-FFF2-40B4-BE49-F238E27FC236}">
                    <a16:creationId xmlns:a16="http://schemas.microsoft.com/office/drawing/2014/main" xmlns="" id="{92E7BFD0-7A70-47A3-B62D-273B4D7B0EE6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0" name="Group 8">
              <a:extLst>
                <a:ext uri="{FF2B5EF4-FFF2-40B4-BE49-F238E27FC236}">
                  <a16:creationId xmlns:a16="http://schemas.microsoft.com/office/drawing/2014/main" xmlns="" id="{303B896E-AFBB-4CED-80AE-BACD9D40BAA4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xmlns="" id="{4A4834E8-40A2-40F8-BBC0-644FF4EA6CC4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5" name="Rectangle 22">
                <a:extLst>
                  <a:ext uri="{FF2B5EF4-FFF2-40B4-BE49-F238E27FC236}">
                    <a16:creationId xmlns:a16="http://schemas.microsoft.com/office/drawing/2014/main" xmlns="" id="{35D2E122-1EF3-4220-ABE2-04041E76EE92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1" name="Group 9">
              <a:extLst>
                <a:ext uri="{FF2B5EF4-FFF2-40B4-BE49-F238E27FC236}">
                  <a16:creationId xmlns:a16="http://schemas.microsoft.com/office/drawing/2014/main" xmlns="" id="{58A3C7EA-4A71-46E6-BD8C-824D91264A10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Freeform 27">
                <a:extLst>
                  <a:ext uri="{FF2B5EF4-FFF2-40B4-BE49-F238E27FC236}">
                    <a16:creationId xmlns:a16="http://schemas.microsoft.com/office/drawing/2014/main" xmlns="" id="{91AF17A4-D0DF-44B6-85AE-9E95BC013F17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3" name="Freeform 28">
                <a:extLst>
                  <a:ext uri="{FF2B5EF4-FFF2-40B4-BE49-F238E27FC236}">
                    <a16:creationId xmlns:a16="http://schemas.microsoft.com/office/drawing/2014/main" xmlns="" id="{F44BB2BC-C1D3-40BC-8E43-22AAAB93E982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32" name="TextBox 31"/>
          <p:cNvSpPr txBox="1"/>
          <p:nvPr/>
        </p:nvSpPr>
        <p:spPr>
          <a:xfrm>
            <a:off x="5366298" y="1350023"/>
            <a:ext cx="65451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 </a:t>
            </a:r>
            <a:r>
              <a:rPr lang="ru-RU" sz="2800" dirty="0"/>
              <a:t>какими текстами работает каждый предмет? 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За </a:t>
            </a:r>
            <a:r>
              <a:rPr lang="ru-RU" sz="2800" dirty="0"/>
              <a:t>какие ключевые читательские умения «отвечает» предмет? 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Как </a:t>
            </a:r>
            <a:r>
              <a:rPr lang="ru-RU" sz="2800" dirty="0"/>
              <a:t>преобразовать обычную учебную задачу в задачу, отвечающую требованиям PISA?</a:t>
            </a:r>
          </a:p>
        </p:txBody>
      </p:sp>
      <p:grpSp>
        <p:nvGrpSpPr>
          <p:cNvPr id="33" name="Group 31">
            <a:extLst>
              <a:ext uri="{FF2B5EF4-FFF2-40B4-BE49-F238E27FC236}">
                <a16:creationId xmlns:a16="http://schemas.microsoft.com/office/drawing/2014/main" xmlns="" id="{8D78E8A6-1A75-4C0E-A675-2045C887A6FB}"/>
              </a:ext>
            </a:extLst>
          </p:cNvPr>
          <p:cNvGrpSpPr/>
          <p:nvPr/>
        </p:nvGrpSpPr>
        <p:grpSpPr>
          <a:xfrm>
            <a:off x="2307669" y="1266477"/>
            <a:ext cx="2843959" cy="4053864"/>
            <a:chOff x="1105009" y="665240"/>
            <a:chExt cx="3688534" cy="5244116"/>
          </a:xfrm>
        </p:grpSpPr>
        <p:sp>
          <p:nvSpPr>
            <p:cNvPr id="34" name="Freeform: Shape 32">
              <a:extLst>
                <a:ext uri="{FF2B5EF4-FFF2-40B4-BE49-F238E27FC236}">
                  <a16:creationId xmlns:a16="http://schemas.microsoft.com/office/drawing/2014/main" xmlns="" id="{5735C2A6-D07F-48A6-BA5E-5AD58FA1C639}"/>
                </a:ext>
              </a:extLst>
            </p:cNvPr>
            <p:cNvSpPr>
              <a:spLocks/>
            </p:cNvSpPr>
            <p:nvPr/>
          </p:nvSpPr>
          <p:spPr bwMode="auto">
            <a:xfrm rot="410959" flipH="1">
              <a:off x="1522252" y="1773885"/>
              <a:ext cx="2854049" cy="4135471"/>
            </a:xfrm>
            <a:custGeom>
              <a:avLst/>
              <a:gdLst>
                <a:gd name="connsiteX0" fmla="*/ 1696267 w 2854049"/>
                <a:gd name="connsiteY0" fmla="*/ 3431657 h 4135471"/>
                <a:gd name="connsiteX1" fmla="*/ 1344360 w 2854049"/>
                <a:gd name="connsiteY1" fmla="*/ 3783564 h 4135471"/>
                <a:gd name="connsiteX2" fmla="*/ 1696267 w 2854049"/>
                <a:gd name="connsiteY2" fmla="*/ 4135471 h 4135471"/>
                <a:gd name="connsiteX3" fmla="*/ 2048174 w 2854049"/>
                <a:gd name="connsiteY3" fmla="*/ 3783564 h 4135471"/>
                <a:gd name="connsiteX4" fmla="*/ 1696267 w 2854049"/>
                <a:gd name="connsiteY4" fmla="*/ 3431657 h 4135471"/>
                <a:gd name="connsiteX5" fmla="*/ 1470680 w 2854049"/>
                <a:gd name="connsiteY5" fmla="*/ 0 h 4135471"/>
                <a:gd name="connsiteX6" fmla="*/ 1360088 w 2854049"/>
                <a:gd name="connsiteY6" fmla="*/ 9020 h 4135471"/>
                <a:gd name="connsiteX7" fmla="*/ 1082638 w 2854049"/>
                <a:gd name="connsiteY7" fmla="*/ 72152 h 4135471"/>
                <a:gd name="connsiteX8" fmla="*/ 1000179 w 2854049"/>
                <a:gd name="connsiteY8" fmla="*/ 103217 h 4135471"/>
                <a:gd name="connsiteX9" fmla="*/ 918691 w 2854049"/>
                <a:gd name="connsiteY9" fmla="*/ 138291 h 4135471"/>
                <a:gd name="connsiteX10" fmla="*/ 839141 w 2854049"/>
                <a:gd name="connsiteY10" fmla="*/ 180379 h 4135471"/>
                <a:gd name="connsiteX11" fmla="*/ 765414 w 2854049"/>
                <a:gd name="connsiteY11" fmla="*/ 227479 h 4135471"/>
                <a:gd name="connsiteX12" fmla="*/ 694595 w 2854049"/>
                <a:gd name="connsiteY12" fmla="*/ 280591 h 4135471"/>
                <a:gd name="connsiteX13" fmla="*/ 629599 w 2854049"/>
                <a:gd name="connsiteY13" fmla="*/ 338714 h 4135471"/>
                <a:gd name="connsiteX14" fmla="*/ 569452 w 2854049"/>
                <a:gd name="connsiteY14" fmla="*/ 401847 h 4135471"/>
                <a:gd name="connsiteX15" fmla="*/ 515126 w 2854049"/>
                <a:gd name="connsiteY15" fmla="*/ 470992 h 4135471"/>
                <a:gd name="connsiteX16" fmla="*/ 467591 w 2854049"/>
                <a:gd name="connsiteY16" fmla="*/ 544147 h 4135471"/>
                <a:gd name="connsiteX17" fmla="*/ 426847 w 2854049"/>
                <a:gd name="connsiteY17" fmla="*/ 622311 h 4135471"/>
                <a:gd name="connsiteX18" fmla="*/ 392893 w 2854049"/>
                <a:gd name="connsiteY18" fmla="*/ 706488 h 4135471"/>
                <a:gd name="connsiteX19" fmla="*/ 338568 w 2854049"/>
                <a:gd name="connsiteY19" fmla="*/ 937976 h 4135471"/>
                <a:gd name="connsiteX20" fmla="*/ 333717 w 2854049"/>
                <a:gd name="connsiteY20" fmla="*/ 994094 h 4135471"/>
                <a:gd name="connsiteX21" fmla="*/ 331776 w 2854049"/>
                <a:gd name="connsiteY21" fmla="*/ 1047206 h 4135471"/>
                <a:gd name="connsiteX22" fmla="*/ 333717 w 2854049"/>
                <a:gd name="connsiteY22" fmla="*/ 1096308 h 4135471"/>
                <a:gd name="connsiteX23" fmla="*/ 334686 w 2854049"/>
                <a:gd name="connsiteY23" fmla="*/ 1145413 h 4135471"/>
                <a:gd name="connsiteX24" fmla="*/ 334686 w 2854049"/>
                <a:gd name="connsiteY24" fmla="*/ 1191509 h 4135471"/>
                <a:gd name="connsiteX25" fmla="*/ 329836 w 2854049"/>
                <a:gd name="connsiteY25" fmla="*/ 1234599 h 4135471"/>
                <a:gd name="connsiteX26" fmla="*/ 315284 w 2854049"/>
                <a:gd name="connsiteY26" fmla="*/ 1278693 h 4135471"/>
                <a:gd name="connsiteX27" fmla="*/ 289092 w 2854049"/>
                <a:gd name="connsiteY27" fmla="*/ 1331805 h 4135471"/>
                <a:gd name="connsiteX28" fmla="*/ 257078 w 2854049"/>
                <a:gd name="connsiteY28" fmla="*/ 1380908 h 4135471"/>
                <a:gd name="connsiteX29" fmla="*/ 222155 w 2854049"/>
                <a:gd name="connsiteY29" fmla="*/ 1423998 h 4135471"/>
                <a:gd name="connsiteX30" fmla="*/ 185291 w 2854049"/>
                <a:gd name="connsiteY30" fmla="*/ 1468092 h 4135471"/>
                <a:gd name="connsiteX31" fmla="*/ 146487 w 2854049"/>
                <a:gd name="connsiteY31" fmla="*/ 1508176 h 4135471"/>
                <a:gd name="connsiteX32" fmla="*/ 107683 w 2854049"/>
                <a:gd name="connsiteY32" fmla="*/ 1548261 h 4135471"/>
                <a:gd name="connsiteX33" fmla="*/ 70819 w 2854049"/>
                <a:gd name="connsiteY33" fmla="*/ 1592354 h 4135471"/>
                <a:gd name="connsiteX34" fmla="*/ 58206 w 2854049"/>
                <a:gd name="connsiteY34" fmla="*/ 1604378 h 4135471"/>
                <a:gd name="connsiteX35" fmla="*/ 42684 w 2854049"/>
                <a:gd name="connsiteY35" fmla="*/ 1619410 h 4135471"/>
                <a:gd name="connsiteX36" fmla="*/ 26193 w 2854049"/>
                <a:gd name="connsiteY36" fmla="*/ 1637448 h 4135471"/>
                <a:gd name="connsiteX37" fmla="*/ 12611 w 2854049"/>
                <a:gd name="connsiteY37" fmla="*/ 1655486 h 4135471"/>
                <a:gd name="connsiteX38" fmla="*/ 3882 w 2854049"/>
                <a:gd name="connsiteY38" fmla="*/ 1677533 h 4135471"/>
                <a:gd name="connsiteX39" fmla="*/ 0 w 2854049"/>
                <a:gd name="connsiteY39" fmla="*/ 1701583 h 4135471"/>
                <a:gd name="connsiteX40" fmla="*/ 4851 w 2854049"/>
                <a:gd name="connsiteY40" fmla="*/ 1726636 h 4135471"/>
                <a:gd name="connsiteX41" fmla="*/ 17462 w 2854049"/>
                <a:gd name="connsiteY41" fmla="*/ 1750687 h 4135471"/>
                <a:gd name="connsiteX42" fmla="*/ 38806 w 2854049"/>
                <a:gd name="connsiteY42" fmla="*/ 1770728 h 4135471"/>
                <a:gd name="connsiteX43" fmla="*/ 63057 w 2854049"/>
                <a:gd name="connsiteY43" fmla="*/ 1784759 h 4135471"/>
                <a:gd name="connsiteX44" fmla="*/ 93130 w 2854049"/>
                <a:gd name="connsiteY44" fmla="*/ 1797786 h 4135471"/>
                <a:gd name="connsiteX45" fmla="*/ 125143 w 2854049"/>
                <a:gd name="connsiteY45" fmla="*/ 1808809 h 4135471"/>
                <a:gd name="connsiteX46" fmla="*/ 157158 w 2854049"/>
                <a:gd name="connsiteY46" fmla="*/ 1819833 h 4135471"/>
                <a:gd name="connsiteX47" fmla="*/ 188201 w 2854049"/>
                <a:gd name="connsiteY47" fmla="*/ 1830855 h 4135471"/>
                <a:gd name="connsiteX48" fmla="*/ 218273 w 2854049"/>
                <a:gd name="connsiteY48" fmla="*/ 1843883 h 4135471"/>
                <a:gd name="connsiteX49" fmla="*/ 245437 w 2854049"/>
                <a:gd name="connsiteY49" fmla="*/ 1857912 h 4135471"/>
                <a:gd name="connsiteX50" fmla="*/ 264839 w 2854049"/>
                <a:gd name="connsiteY50" fmla="*/ 1875951 h 4135471"/>
                <a:gd name="connsiteX51" fmla="*/ 259018 w 2854049"/>
                <a:gd name="connsiteY51" fmla="*/ 1900001 h 4135471"/>
                <a:gd name="connsiteX52" fmla="*/ 248347 w 2854049"/>
                <a:gd name="connsiteY52" fmla="*/ 1922047 h 4135471"/>
                <a:gd name="connsiteX53" fmla="*/ 237676 w 2854049"/>
                <a:gd name="connsiteY53" fmla="*/ 1945097 h 4135471"/>
                <a:gd name="connsiteX54" fmla="*/ 226035 w 2854049"/>
                <a:gd name="connsiteY54" fmla="*/ 1967142 h 4135471"/>
                <a:gd name="connsiteX55" fmla="*/ 215364 w 2854049"/>
                <a:gd name="connsiteY55" fmla="*/ 1989189 h 4135471"/>
                <a:gd name="connsiteX56" fmla="*/ 207602 w 2854049"/>
                <a:gd name="connsiteY56" fmla="*/ 2011236 h 4135471"/>
                <a:gd name="connsiteX57" fmla="*/ 204693 w 2854049"/>
                <a:gd name="connsiteY57" fmla="*/ 2031277 h 4135471"/>
                <a:gd name="connsiteX58" fmla="*/ 206633 w 2854049"/>
                <a:gd name="connsiteY58" fmla="*/ 2053324 h 4135471"/>
                <a:gd name="connsiteX59" fmla="*/ 217304 w 2854049"/>
                <a:gd name="connsiteY59" fmla="*/ 2073366 h 4135471"/>
                <a:gd name="connsiteX60" fmla="*/ 236706 w 2854049"/>
                <a:gd name="connsiteY60" fmla="*/ 2093409 h 4135471"/>
                <a:gd name="connsiteX61" fmla="*/ 264839 w 2854049"/>
                <a:gd name="connsiteY61" fmla="*/ 2113450 h 4135471"/>
                <a:gd name="connsiteX62" fmla="*/ 259018 w 2854049"/>
                <a:gd name="connsiteY62" fmla="*/ 2129483 h 4135471"/>
                <a:gd name="connsiteX63" fmla="*/ 250288 w 2854049"/>
                <a:gd name="connsiteY63" fmla="*/ 2145517 h 4135471"/>
                <a:gd name="connsiteX64" fmla="*/ 243497 w 2854049"/>
                <a:gd name="connsiteY64" fmla="*/ 2164557 h 4135471"/>
                <a:gd name="connsiteX65" fmla="*/ 241557 w 2854049"/>
                <a:gd name="connsiteY65" fmla="*/ 2184601 h 4135471"/>
                <a:gd name="connsiteX66" fmla="*/ 245437 w 2854049"/>
                <a:gd name="connsiteY66" fmla="*/ 2204642 h 4135471"/>
                <a:gd name="connsiteX67" fmla="*/ 256109 w 2854049"/>
                <a:gd name="connsiteY67" fmla="*/ 2222680 h 4135471"/>
                <a:gd name="connsiteX68" fmla="*/ 269690 w 2854049"/>
                <a:gd name="connsiteY68" fmla="*/ 2236709 h 4135471"/>
                <a:gd name="connsiteX69" fmla="*/ 287151 w 2854049"/>
                <a:gd name="connsiteY69" fmla="*/ 2249737 h 4135471"/>
                <a:gd name="connsiteX70" fmla="*/ 304613 w 2854049"/>
                <a:gd name="connsiteY70" fmla="*/ 2258756 h 4135471"/>
                <a:gd name="connsiteX71" fmla="*/ 321105 w 2854049"/>
                <a:gd name="connsiteY71" fmla="*/ 2269780 h 4135471"/>
                <a:gd name="connsiteX72" fmla="*/ 336627 w 2854049"/>
                <a:gd name="connsiteY72" fmla="*/ 2284810 h 4135471"/>
                <a:gd name="connsiteX73" fmla="*/ 345358 w 2854049"/>
                <a:gd name="connsiteY73" fmla="*/ 2300845 h 4135471"/>
                <a:gd name="connsiteX74" fmla="*/ 354089 w 2854049"/>
                <a:gd name="connsiteY74" fmla="*/ 2329906 h 4135471"/>
                <a:gd name="connsiteX75" fmla="*/ 354089 w 2854049"/>
                <a:gd name="connsiteY75" fmla="*/ 2362976 h 4135471"/>
                <a:gd name="connsiteX76" fmla="*/ 351179 w 2854049"/>
                <a:gd name="connsiteY76" fmla="*/ 2394041 h 4135471"/>
                <a:gd name="connsiteX77" fmla="*/ 343417 w 2854049"/>
                <a:gd name="connsiteY77" fmla="*/ 2426108 h 4135471"/>
                <a:gd name="connsiteX78" fmla="*/ 336627 w 2854049"/>
                <a:gd name="connsiteY78" fmla="*/ 2457173 h 4135471"/>
                <a:gd name="connsiteX79" fmla="*/ 331776 w 2854049"/>
                <a:gd name="connsiteY79" fmla="*/ 2485233 h 4135471"/>
                <a:gd name="connsiteX80" fmla="*/ 327896 w 2854049"/>
                <a:gd name="connsiteY80" fmla="*/ 2525318 h 4135471"/>
                <a:gd name="connsiteX81" fmla="*/ 331776 w 2854049"/>
                <a:gd name="connsiteY81" fmla="*/ 2561393 h 4135471"/>
                <a:gd name="connsiteX82" fmla="*/ 342447 w 2854049"/>
                <a:gd name="connsiteY82" fmla="*/ 2594464 h 4135471"/>
                <a:gd name="connsiteX83" fmla="*/ 356029 w 2854049"/>
                <a:gd name="connsiteY83" fmla="*/ 2623524 h 4135471"/>
                <a:gd name="connsiteX84" fmla="*/ 375432 w 2854049"/>
                <a:gd name="connsiteY84" fmla="*/ 2646572 h 4135471"/>
                <a:gd name="connsiteX85" fmla="*/ 400654 w 2854049"/>
                <a:gd name="connsiteY85" fmla="*/ 2668619 h 4135471"/>
                <a:gd name="connsiteX86" fmla="*/ 424906 w 2854049"/>
                <a:gd name="connsiteY86" fmla="*/ 2686657 h 4135471"/>
                <a:gd name="connsiteX87" fmla="*/ 453040 w 2854049"/>
                <a:gd name="connsiteY87" fmla="*/ 2701688 h 4135471"/>
                <a:gd name="connsiteX88" fmla="*/ 481173 w 2854049"/>
                <a:gd name="connsiteY88" fmla="*/ 2714717 h 4135471"/>
                <a:gd name="connsiteX89" fmla="*/ 509306 w 2854049"/>
                <a:gd name="connsiteY89" fmla="*/ 2721731 h 4135471"/>
                <a:gd name="connsiteX90" fmla="*/ 560721 w 2854049"/>
                <a:gd name="connsiteY90" fmla="*/ 2730751 h 4135471"/>
                <a:gd name="connsiteX91" fmla="*/ 615047 w 2854049"/>
                <a:gd name="connsiteY91" fmla="*/ 2734758 h 4135471"/>
                <a:gd name="connsiteX92" fmla="*/ 672284 w 2854049"/>
                <a:gd name="connsiteY92" fmla="*/ 2732755 h 4135471"/>
                <a:gd name="connsiteX93" fmla="*/ 728550 w 2854049"/>
                <a:gd name="connsiteY93" fmla="*/ 2726742 h 4135471"/>
                <a:gd name="connsiteX94" fmla="*/ 784816 w 2854049"/>
                <a:gd name="connsiteY94" fmla="*/ 2719726 h 4135471"/>
                <a:gd name="connsiteX95" fmla="*/ 838171 w 2854049"/>
                <a:gd name="connsiteY95" fmla="*/ 2708704 h 4135471"/>
                <a:gd name="connsiteX96" fmla="*/ 885706 w 2854049"/>
                <a:gd name="connsiteY96" fmla="*/ 2695677 h 4135471"/>
                <a:gd name="connsiteX97" fmla="*/ 927421 w 2854049"/>
                <a:gd name="connsiteY97" fmla="*/ 2681646 h 4135471"/>
                <a:gd name="connsiteX98" fmla="*/ 944882 w 2854049"/>
                <a:gd name="connsiteY98" fmla="*/ 2675633 h 4135471"/>
                <a:gd name="connsiteX99" fmla="*/ 968165 w 2854049"/>
                <a:gd name="connsiteY99" fmla="*/ 2668619 h 4135471"/>
                <a:gd name="connsiteX100" fmla="*/ 993388 w 2854049"/>
                <a:gd name="connsiteY100" fmla="*/ 2661605 h 4135471"/>
                <a:gd name="connsiteX101" fmla="*/ 1019581 w 2854049"/>
                <a:gd name="connsiteY101" fmla="*/ 2654590 h 4135471"/>
                <a:gd name="connsiteX102" fmla="*/ 1047714 w 2854049"/>
                <a:gd name="connsiteY102" fmla="*/ 2650582 h 4135471"/>
                <a:gd name="connsiteX103" fmla="*/ 1075847 w 2854049"/>
                <a:gd name="connsiteY103" fmla="*/ 2648577 h 4135471"/>
                <a:gd name="connsiteX104" fmla="*/ 1100100 w 2854049"/>
                <a:gd name="connsiteY104" fmla="*/ 2652585 h 4135471"/>
                <a:gd name="connsiteX105" fmla="*/ 1121442 w 2854049"/>
                <a:gd name="connsiteY105" fmla="*/ 2661605 h 4135471"/>
                <a:gd name="connsiteX106" fmla="*/ 1140844 w 2854049"/>
                <a:gd name="connsiteY106" fmla="*/ 2679643 h 4135471"/>
                <a:gd name="connsiteX107" fmla="*/ 1158306 w 2854049"/>
                <a:gd name="connsiteY107" fmla="*/ 2708704 h 4135471"/>
                <a:gd name="connsiteX108" fmla="*/ 1174797 w 2854049"/>
                <a:gd name="connsiteY108" fmla="*/ 2745782 h 4135471"/>
                <a:gd name="connsiteX109" fmla="*/ 1190319 w 2854049"/>
                <a:gd name="connsiteY109" fmla="*/ 2788872 h 4135471"/>
                <a:gd name="connsiteX110" fmla="*/ 1202931 w 2854049"/>
                <a:gd name="connsiteY110" fmla="*/ 2837975 h 4135471"/>
                <a:gd name="connsiteX111" fmla="*/ 1215541 w 2854049"/>
                <a:gd name="connsiteY111" fmla="*/ 2889083 h 4135471"/>
                <a:gd name="connsiteX112" fmla="*/ 1226212 w 2854049"/>
                <a:gd name="connsiteY112" fmla="*/ 2942195 h 4135471"/>
                <a:gd name="connsiteX113" fmla="*/ 1235914 w 2854049"/>
                <a:gd name="connsiteY113" fmla="*/ 2996309 h 4135471"/>
                <a:gd name="connsiteX114" fmla="*/ 1245616 w 2854049"/>
                <a:gd name="connsiteY114" fmla="*/ 3049421 h 4135471"/>
                <a:gd name="connsiteX115" fmla="*/ 1252407 w 2854049"/>
                <a:gd name="connsiteY115" fmla="*/ 3098524 h 4135471"/>
                <a:gd name="connsiteX116" fmla="*/ 1261138 w 2854049"/>
                <a:gd name="connsiteY116" fmla="*/ 3144621 h 4135471"/>
                <a:gd name="connsiteX117" fmla="*/ 1267927 w 2854049"/>
                <a:gd name="connsiteY117" fmla="*/ 3182701 h 4135471"/>
                <a:gd name="connsiteX118" fmla="*/ 1273749 w 2854049"/>
                <a:gd name="connsiteY118" fmla="*/ 3215771 h 4135471"/>
                <a:gd name="connsiteX119" fmla="*/ 1405683 w 2854049"/>
                <a:gd name="connsiteY119" fmla="*/ 3238820 h 4135471"/>
                <a:gd name="connsiteX120" fmla="*/ 1539558 w 2854049"/>
                <a:gd name="connsiteY120" fmla="*/ 3251847 h 4135471"/>
                <a:gd name="connsiteX121" fmla="*/ 1677312 w 2854049"/>
                <a:gd name="connsiteY121" fmla="*/ 3253851 h 4135471"/>
                <a:gd name="connsiteX122" fmla="*/ 1817977 w 2854049"/>
                <a:gd name="connsiteY122" fmla="*/ 3246837 h 4135471"/>
                <a:gd name="connsiteX123" fmla="*/ 1963493 w 2854049"/>
                <a:gd name="connsiteY123" fmla="*/ 3226793 h 4135471"/>
                <a:gd name="connsiteX124" fmla="*/ 1998071 w 2854049"/>
                <a:gd name="connsiteY124" fmla="*/ 3220300 h 4135471"/>
                <a:gd name="connsiteX125" fmla="*/ 1972544 w 2854049"/>
                <a:gd name="connsiteY125" fmla="*/ 2990832 h 4135471"/>
                <a:gd name="connsiteX126" fmla="*/ 1866104 w 2854049"/>
                <a:gd name="connsiteY126" fmla="*/ 2529483 h 4135471"/>
                <a:gd name="connsiteX127" fmla="*/ 1085631 w 2854049"/>
                <a:gd name="connsiteY127" fmla="*/ 1773024 h 4135471"/>
                <a:gd name="connsiteX128" fmla="*/ 1277747 w 2854049"/>
                <a:gd name="connsiteY128" fmla="*/ 968535 h 4135471"/>
                <a:gd name="connsiteX129" fmla="*/ 1914134 w 2854049"/>
                <a:gd name="connsiteY129" fmla="*/ 872477 h 4135471"/>
                <a:gd name="connsiteX130" fmla="*/ 2334389 w 2854049"/>
                <a:gd name="connsiteY130" fmla="*/ 1316747 h 4135471"/>
                <a:gd name="connsiteX131" fmla="*/ 2850702 w 2854049"/>
                <a:gd name="connsiteY131" fmla="*/ 1256710 h 4135471"/>
                <a:gd name="connsiteX132" fmla="*/ 2851858 w 2854049"/>
                <a:gd name="connsiteY132" fmla="*/ 1288484 h 4135471"/>
                <a:gd name="connsiteX133" fmla="*/ 2854049 w 2854049"/>
                <a:gd name="connsiteY133" fmla="*/ 1252639 h 4135471"/>
                <a:gd name="connsiteX134" fmla="*/ 2852109 w 2854049"/>
                <a:gd name="connsiteY134" fmla="*/ 1156435 h 4135471"/>
                <a:gd name="connsiteX135" fmla="*/ 2845318 w 2854049"/>
                <a:gd name="connsiteY135" fmla="*/ 1062236 h 4135471"/>
                <a:gd name="connsiteX136" fmla="*/ 2830767 w 2854049"/>
                <a:gd name="connsiteY136" fmla="*/ 971045 h 4135471"/>
                <a:gd name="connsiteX137" fmla="*/ 2811365 w 2854049"/>
                <a:gd name="connsiteY137" fmla="*/ 881857 h 4135471"/>
                <a:gd name="connsiteX138" fmla="*/ 2787112 w 2854049"/>
                <a:gd name="connsiteY138" fmla="*/ 799684 h 4135471"/>
                <a:gd name="connsiteX139" fmla="*/ 2759950 w 2854049"/>
                <a:gd name="connsiteY139" fmla="*/ 724526 h 4135471"/>
                <a:gd name="connsiteX140" fmla="*/ 2728906 w 2854049"/>
                <a:gd name="connsiteY140" fmla="*/ 657385 h 4135471"/>
                <a:gd name="connsiteX141" fmla="*/ 2682340 w 2854049"/>
                <a:gd name="connsiteY141" fmla="*/ 577215 h 4135471"/>
                <a:gd name="connsiteX142" fmla="*/ 2631895 w 2854049"/>
                <a:gd name="connsiteY142" fmla="*/ 501055 h 4135471"/>
                <a:gd name="connsiteX143" fmla="*/ 2574659 w 2854049"/>
                <a:gd name="connsiteY143" fmla="*/ 429907 h 4135471"/>
                <a:gd name="connsiteX144" fmla="*/ 2513543 w 2854049"/>
                <a:gd name="connsiteY144" fmla="*/ 361762 h 4135471"/>
                <a:gd name="connsiteX145" fmla="*/ 2446606 w 2854049"/>
                <a:gd name="connsiteY145" fmla="*/ 300634 h 4135471"/>
                <a:gd name="connsiteX146" fmla="*/ 2371907 w 2854049"/>
                <a:gd name="connsiteY146" fmla="*/ 243513 h 4135471"/>
                <a:gd name="connsiteX147" fmla="*/ 2294299 w 2854049"/>
                <a:gd name="connsiteY147" fmla="*/ 192406 h 4135471"/>
                <a:gd name="connsiteX148" fmla="*/ 2211840 w 2854049"/>
                <a:gd name="connsiteY148" fmla="*/ 147311 h 4135471"/>
                <a:gd name="connsiteX149" fmla="*/ 2121620 w 2854049"/>
                <a:gd name="connsiteY149" fmla="*/ 109230 h 4135471"/>
                <a:gd name="connsiteX150" fmla="*/ 2028490 w 2854049"/>
                <a:gd name="connsiteY150" fmla="*/ 74157 h 4135471"/>
                <a:gd name="connsiteX151" fmla="*/ 1927599 w 2854049"/>
                <a:gd name="connsiteY151" fmla="*/ 47099 h 4135471"/>
                <a:gd name="connsiteX152" fmla="*/ 1821858 w 2854049"/>
                <a:gd name="connsiteY152" fmla="*/ 25053 h 4135471"/>
                <a:gd name="connsiteX153" fmla="*/ 1711265 w 2854049"/>
                <a:gd name="connsiteY153" fmla="*/ 10021 h 4135471"/>
                <a:gd name="connsiteX154" fmla="*/ 1594853 w 2854049"/>
                <a:gd name="connsiteY154" fmla="*/ 1002 h 413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854049" h="4135471">
                  <a:moveTo>
                    <a:pt x="1696267" y="3431657"/>
                  </a:moveTo>
                  <a:cubicBezTo>
                    <a:pt x="1501914" y="3431657"/>
                    <a:pt x="1344360" y="3589211"/>
                    <a:pt x="1344360" y="3783564"/>
                  </a:cubicBezTo>
                  <a:cubicBezTo>
                    <a:pt x="1344360" y="3977917"/>
                    <a:pt x="1501914" y="4135471"/>
                    <a:pt x="1696267" y="4135471"/>
                  </a:cubicBezTo>
                  <a:cubicBezTo>
                    <a:pt x="1890620" y="4135471"/>
                    <a:pt x="2048174" y="3977917"/>
                    <a:pt x="2048174" y="3783564"/>
                  </a:cubicBezTo>
                  <a:cubicBezTo>
                    <a:pt x="2048174" y="3589211"/>
                    <a:pt x="1890620" y="3431657"/>
                    <a:pt x="1696267" y="3431657"/>
                  </a:cubicBezTo>
                  <a:close/>
                  <a:moveTo>
                    <a:pt x="1470680" y="0"/>
                  </a:moveTo>
                  <a:lnTo>
                    <a:pt x="1360088" y="9020"/>
                  </a:lnTo>
                  <a:lnTo>
                    <a:pt x="1082638" y="72152"/>
                  </a:lnTo>
                  <a:lnTo>
                    <a:pt x="1000179" y="103217"/>
                  </a:lnTo>
                  <a:lnTo>
                    <a:pt x="918691" y="138291"/>
                  </a:lnTo>
                  <a:lnTo>
                    <a:pt x="839141" y="180379"/>
                  </a:lnTo>
                  <a:lnTo>
                    <a:pt x="765414" y="227479"/>
                  </a:lnTo>
                  <a:lnTo>
                    <a:pt x="694595" y="280591"/>
                  </a:lnTo>
                  <a:lnTo>
                    <a:pt x="629599" y="338714"/>
                  </a:lnTo>
                  <a:lnTo>
                    <a:pt x="569452" y="401847"/>
                  </a:lnTo>
                  <a:lnTo>
                    <a:pt x="515126" y="470992"/>
                  </a:lnTo>
                  <a:lnTo>
                    <a:pt x="467591" y="544147"/>
                  </a:lnTo>
                  <a:lnTo>
                    <a:pt x="426847" y="622311"/>
                  </a:lnTo>
                  <a:lnTo>
                    <a:pt x="392893" y="706488"/>
                  </a:lnTo>
                  <a:lnTo>
                    <a:pt x="338568" y="937976"/>
                  </a:lnTo>
                  <a:lnTo>
                    <a:pt x="333717" y="994094"/>
                  </a:lnTo>
                  <a:lnTo>
                    <a:pt x="331776" y="1047206"/>
                  </a:lnTo>
                  <a:lnTo>
                    <a:pt x="333717" y="1096308"/>
                  </a:lnTo>
                  <a:lnTo>
                    <a:pt x="334686" y="1145413"/>
                  </a:lnTo>
                  <a:lnTo>
                    <a:pt x="334686" y="1191509"/>
                  </a:lnTo>
                  <a:lnTo>
                    <a:pt x="329836" y="1234599"/>
                  </a:lnTo>
                  <a:lnTo>
                    <a:pt x="315284" y="1278693"/>
                  </a:lnTo>
                  <a:lnTo>
                    <a:pt x="289092" y="1331805"/>
                  </a:lnTo>
                  <a:lnTo>
                    <a:pt x="257078" y="1380908"/>
                  </a:lnTo>
                  <a:lnTo>
                    <a:pt x="222155" y="1423998"/>
                  </a:lnTo>
                  <a:lnTo>
                    <a:pt x="185291" y="1468092"/>
                  </a:lnTo>
                  <a:lnTo>
                    <a:pt x="146487" y="1508176"/>
                  </a:lnTo>
                  <a:lnTo>
                    <a:pt x="107683" y="1548261"/>
                  </a:lnTo>
                  <a:lnTo>
                    <a:pt x="70819" y="1592354"/>
                  </a:lnTo>
                  <a:lnTo>
                    <a:pt x="58206" y="1604378"/>
                  </a:lnTo>
                  <a:lnTo>
                    <a:pt x="42684" y="1619410"/>
                  </a:lnTo>
                  <a:lnTo>
                    <a:pt x="26193" y="1637448"/>
                  </a:lnTo>
                  <a:lnTo>
                    <a:pt x="12611" y="1655486"/>
                  </a:lnTo>
                  <a:lnTo>
                    <a:pt x="3882" y="1677533"/>
                  </a:lnTo>
                  <a:lnTo>
                    <a:pt x="0" y="1701583"/>
                  </a:lnTo>
                  <a:lnTo>
                    <a:pt x="4851" y="1726636"/>
                  </a:lnTo>
                  <a:lnTo>
                    <a:pt x="17462" y="1750687"/>
                  </a:lnTo>
                  <a:lnTo>
                    <a:pt x="38806" y="1770728"/>
                  </a:lnTo>
                  <a:lnTo>
                    <a:pt x="63057" y="1784759"/>
                  </a:lnTo>
                  <a:lnTo>
                    <a:pt x="93130" y="1797786"/>
                  </a:lnTo>
                  <a:lnTo>
                    <a:pt x="125143" y="1808809"/>
                  </a:lnTo>
                  <a:lnTo>
                    <a:pt x="157158" y="1819833"/>
                  </a:lnTo>
                  <a:lnTo>
                    <a:pt x="188201" y="1830855"/>
                  </a:lnTo>
                  <a:lnTo>
                    <a:pt x="218273" y="1843883"/>
                  </a:lnTo>
                  <a:lnTo>
                    <a:pt x="245437" y="1857912"/>
                  </a:lnTo>
                  <a:lnTo>
                    <a:pt x="264839" y="1875951"/>
                  </a:lnTo>
                  <a:lnTo>
                    <a:pt x="259018" y="1900001"/>
                  </a:lnTo>
                  <a:lnTo>
                    <a:pt x="248347" y="1922047"/>
                  </a:lnTo>
                  <a:lnTo>
                    <a:pt x="237676" y="1945097"/>
                  </a:lnTo>
                  <a:lnTo>
                    <a:pt x="226035" y="1967142"/>
                  </a:lnTo>
                  <a:lnTo>
                    <a:pt x="215364" y="1989189"/>
                  </a:lnTo>
                  <a:lnTo>
                    <a:pt x="207602" y="2011236"/>
                  </a:lnTo>
                  <a:lnTo>
                    <a:pt x="204693" y="2031277"/>
                  </a:lnTo>
                  <a:lnTo>
                    <a:pt x="206633" y="2053324"/>
                  </a:lnTo>
                  <a:lnTo>
                    <a:pt x="217304" y="2073366"/>
                  </a:lnTo>
                  <a:lnTo>
                    <a:pt x="236706" y="2093409"/>
                  </a:lnTo>
                  <a:lnTo>
                    <a:pt x="264839" y="2113450"/>
                  </a:lnTo>
                  <a:lnTo>
                    <a:pt x="259018" y="2129483"/>
                  </a:lnTo>
                  <a:lnTo>
                    <a:pt x="250288" y="2145517"/>
                  </a:lnTo>
                  <a:lnTo>
                    <a:pt x="243497" y="2164557"/>
                  </a:lnTo>
                  <a:lnTo>
                    <a:pt x="241557" y="2184601"/>
                  </a:lnTo>
                  <a:lnTo>
                    <a:pt x="245437" y="2204642"/>
                  </a:lnTo>
                  <a:lnTo>
                    <a:pt x="256109" y="2222680"/>
                  </a:lnTo>
                  <a:lnTo>
                    <a:pt x="269690" y="2236709"/>
                  </a:lnTo>
                  <a:lnTo>
                    <a:pt x="287151" y="2249737"/>
                  </a:lnTo>
                  <a:lnTo>
                    <a:pt x="304613" y="2258756"/>
                  </a:lnTo>
                  <a:lnTo>
                    <a:pt x="321105" y="2269780"/>
                  </a:lnTo>
                  <a:lnTo>
                    <a:pt x="336627" y="2284810"/>
                  </a:lnTo>
                  <a:lnTo>
                    <a:pt x="345358" y="2300845"/>
                  </a:lnTo>
                  <a:lnTo>
                    <a:pt x="354089" y="2329906"/>
                  </a:lnTo>
                  <a:lnTo>
                    <a:pt x="354089" y="2362976"/>
                  </a:lnTo>
                  <a:lnTo>
                    <a:pt x="351179" y="2394041"/>
                  </a:lnTo>
                  <a:lnTo>
                    <a:pt x="343417" y="2426108"/>
                  </a:lnTo>
                  <a:lnTo>
                    <a:pt x="336627" y="2457173"/>
                  </a:lnTo>
                  <a:lnTo>
                    <a:pt x="331776" y="2485233"/>
                  </a:lnTo>
                  <a:lnTo>
                    <a:pt x="327896" y="2525318"/>
                  </a:lnTo>
                  <a:lnTo>
                    <a:pt x="331776" y="2561393"/>
                  </a:lnTo>
                  <a:lnTo>
                    <a:pt x="342447" y="2594464"/>
                  </a:lnTo>
                  <a:lnTo>
                    <a:pt x="356029" y="2623524"/>
                  </a:lnTo>
                  <a:lnTo>
                    <a:pt x="375432" y="2646572"/>
                  </a:lnTo>
                  <a:lnTo>
                    <a:pt x="400654" y="2668619"/>
                  </a:lnTo>
                  <a:lnTo>
                    <a:pt x="424906" y="2686657"/>
                  </a:lnTo>
                  <a:lnTo>
                    <a:pt x="453040" y="2701688"/>
                  </a:lnTo>
                  <a:lnTo>
                    <a:pt x="481173" y="2714717"/>
                  </a:lnTo>
                  <a:lnTo>
                    <a:pt x="509306" y="2721731"/>
                  </a:lnTo>
                  <a:lnTo>
                    <a:pt x="560721" y="2730751"/>
                  </a:lnTo>
                  <a:lnTo>
                    <a:pt x="615047" y="2734758"/>
                  </a:lnTo>
                  <a:lnTo>
                    <a:pt x="672284" y="2732755"/>
                  </a:lnTo>
                  <a:lnTo>
                    <a:pt x="728550" y="2726742"/>
                  </a:lnTo>
                  <a:lnTo>
                    <a:pt x="784816" y="2719726"/>
                  </a:lnTo>
                  <a:lnTo>
                    <a:pt x="838171" y="2708704"/>
                  </a:lnTo>
                  <a:lnTo>
                    <a:pt x="885706" y="2695677"/>
                  </a:lnTo>
                  <a:lnTo>
                    <a:pt x="927421" y="2681646"/>
                  </a:lnTo>
                  <a:lnTo>
                    <a:pt x="944882" y="2675633"/>
                  </a:lnTo>
                  <a:lnTo>
                    <a:pt x="968165" y="2668619"/>
                  </a:lnTo>
                  <a:lnTo>
                    <a:pt x="993388" y="2661605"/>
                  </a:lnTo>
                  <a:lnTo>
                    <a:pt x="1019581" y="2654590"/>
                  </a:lnTo>
                  <a:lnTo>
                    <a:pt x="1047714" y="2650582"/>
                  </a:lnTo>
                  <a:lnTo>
                    <a:pt x="1075847" y="2648577"/>
                  </a:lnTo>
                  <a:lnTo>
                    <a:pt x="1100100" y="2652585"/>
                  </a:lnTo>
                  <a:lnTo>
                    <a:pt x="1121442" y="2661605"/>
                  </a:lnTo>
                  <a:lnTo>
                    <a:pt x="1140844" y="2679643"/>
                  </a:lnTo>
                  <a:lnTo>
                    <a:pt x="1158306" y="2708704"/>
                  </a:lnTo>
                  <a:lnTo>
                    <a:pt x="1174797" y="2745782"/>
                  </a:lnTo>
                  <a:lnTo>
                    <a:pt x="1190319" y="2788872"/>
                  </a:lnTo>
                  <a:lnTo>
                    <a:pt x="1202931" y="2837975"/>
                  </a:lnTo>
                  <a:lnTo>
                    <a:pt x="1215541" y="2889083"/>
                  </a:lnTo>
                  <a:lnTo>
                    <a:pt x="1226212" y="2942195"/>
                  </a:lnTo>
                  <a:lnTo>
                    <a:pt x="1235914" y="2996309"/>
                  </a:lnTo>
                  <a:lnTo>
                    <a:pt x="1245616" y="3049421"/>
                  </a:lnTo>
                  <a:lnTo>
                    <a:pt x="1252407" y="3098524"/>
                  </a:lnTo>
                  <a:lnTo>
                    <a:pt x="1261138" y="3144621"/>
                  </a:lnTo>
                  <a:lnTo>
                    <a:pt x="1267927" y="3182701"/>
                  </a:lnTo>
                  <a:lnTo>
                    <a:pt x="1273749" y="3215771"/>
                  </a:lnTo>
                  <a:lnTo>
                    <a:pt x="1405683" y="3238820"/>
                  </a:lnTo>
                  <a:lnTo>
                    <a:pt x="1539558" y="3251847"/>
                  </a:lnTo>
                  <a:lnTo>
                    <a:pt x="1677312" y="3253851"/>
                  </a:lnTo>
                  <a:lnTo>
                    <a:pt x="1817977" y="3246837"/>
                  </a:lnTo>
                  <a:lnTo>
                    <a:pt x="1963493" y="3226793"/>
                  </a:lnTo>
                  <a:lnTo>
                    <a:pt x="1998071" y="3220300"/>
                  </a:lnTo>
                  <a:lnTo>
                    <a:pt x="1972544" y="2990832"/>
                  </a:lnTo>
                  <a:cubicBezTo>
                    <a:pt x="1951990" y="2824419"/>
                    <a:pt x="1923973" y="2664322"/>
                    <a:pt x="1866104" y="2529483"/>
                  </a:cubicBezTo>
                  <a:cubicBezTo>
                    <a:pt x="1798827" y="2378364"/>
                    <a:pt x="1318234" y="2057324"/>
                    <a:pt x="1085631" y="1773024"/>
                  </a:cubicBezTo>
                  <a:cubicBezTo>
                    <a:pt x="1039452" y="1683967"/>
                    <a:pt x="924385" y="1218329"/>
                    <a:pt x="1277747" y="968535"/>
                  </a:cubicBezTo>
                  <a:cubicBezTo>
                    <a:pt x="1430175" y="835482"/>
                    <a:pt x="1702005" y="831017"/>
                    <a:pt x="1914134" y="872477"/>
                  </a:cubicBezTo>
                  <a:cubicBezTo>
                    <a:pt x="2031257" y="905756"/>
                    <a:pt x="2240228" y="1053847"/>
                    <a:pt x="2334389" y="1316747"/>
                  </a:cubicBezTo>
                  <a:lnTo>
                    <a:pt x="2850702" y="1256710"/>
                  </a:lnTo>
                  <a:lnTo>
                    <a:pt x="2851858" y="1288484"/>
                  </a:lnTo>
                  <a:lnTo>
                    <a:pt x="2854049" y="1252639"/>
                  </a:lnTo>
                  <a:lnTo>
                    <a:pt x="2852109" y="1156435"/>
                  </a:lnTo>
                  <a:lnTo>
                    <a:pt x="2845318" y="1062236"/>
                  </a:lnTo>
                  <a:lnTo>
                    <a:pt x="2830767" y="971045"/>
                  </a:lnTo>
                  <a:lnTo>
                    <a:pt x="2811365" y="881857"/>
                  </a:lnTo>
                  <a:lnTo>
                    <a:pt x="2787112" y="799684"/>
                  </a:lnTo>
                  <a:lnTo>
                    <a:pt x="2759950" y="724526"/>
                  </a:lnTo>
                  <a:lnTo>
                    <a:pt x="2728906" y="657385"/>
                  </a:lnTo>
                  <a:lnTo>
                    <a:pt x="2682340" y="577215"/>
                  </a:lnTo>
                  <a:lnTo>
                    <a:pt x="2631895" y="501055"/>
                  </a:lnTo>
                  <a:lnTo>
                    <a:pt x="2574659" y="429907"/>
                  </a:lnTo>
                  <a:lnTo>
                    <a:pt x="2513543" y="361762"/>
                  </a:lnTo>
                  <a:lnTo>
                    <a:pt x="2446606" y="300634"/>
                  </a:lnTo>
                  <a:lnTo>
                    <a:pt x="2371907" y="243513"/>
                  </a:lnTo>
                  <a:lnTo>
                    <a:pt x="2294299" y="192406"/>
                  </a:lnTo>
                  <a:lnTo>
                    <a:pt x="2211840" y="147311"/>
                  </a:lnTo>
                  <a:lnTo>
                    <a:pt x="2121620" y="109230"/>
                  </a:lnTo>
                  <a:lnTo>
                    <a:pt x="2028490" y="74157"/>
                  </a:lnTo>
                  <a:lnTo>
                    <a:pt x="1927599" y="47099"/>
                  </a:lnTo>
                  <a:lnTo>
                    <a:pt x="1821858" y="25053"/>
                  </a:lnTo>
                  <a:lnTo>
                    <a:pt x="1711265" y="10021"/>
                  </a:lnTo>
                  <a:lnTo>
                    <a:pt x="1594853" y="10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35" name="Freeform: Shape 33">
              <a:extLst>
                <a:ext uri="{FF2B5EF4-FFF2-40B4-BE49-F238E27FC236}">
                  <a16:creationId xmlns:a16="http://schemas.microsoft.com/office/drawing/2014/main" xmlns="" id="{0002E128-9CA1-4DF3-8BD5-89A48D6C29F8}"/>
                </a:ext>
              </a:extLst>
            </p:cNvPr>
            <p:cNvSpPr/>
            <p:nvPr/>
          </p:nvSpPr>
          <p:spPr>
            <a:xfrm flipH="1">
              <a:off x="1105009" y="665240"/>
              <a:ext cx="3688534" cy="2409764"/>
            </a:xfrm>
            <a:custGeom>
              <a:avLst/>
              <a:gdLst>
                <a:gd name="connsiteX0" fmla="*/ 1547519 w 3095038"/>
                <a:gd name="connsiteY0" fmla="*/ 0 h 2022026"/>
                <a:gd name="connsiteX1" fmla="*/ 3095038 w 3095038"/>
                <a:gd name="connsiteY1" fmla="*/ 627509 h 2022026"/>
                <a:gd name="connsiteX2" fmla="*/ 2825277 w 3095038"/>
                <a:gd name="connsiteY2" fmla="*/ 736897 h 2022026"/>
                <a:gd name="connsiteX3" fmla="*/ 2825277 w 3095038"/>
                <a:gd name="connsiteY3" fmla="*/ 1583608 h 2022026"/>
                <a:gd name="connsiteX4" fmla="*/ 2829142 w 3095038"/>
                <a:gd name="connsiteY4" fmla="*/ 1585209 h 2022026"/>
                <a:gd name="connsiteX5" fmla="*/ 2841509 w 3095038"/>
                <a:gd name="connsiteY5" fmla="*/ 1615067 h 2022026"/>
                <a:gd name="connsiteX6" fmla="*/ 2829142 w 3095038"/>
                <a:gd name="connsiteY6" fmla="*/ 1644926 h 2022026"/>
                <a:gd name="connsiteX7" fmla="*/ 2826092 w 3095038"/>
                <a:gd name="connsiteY7" fmla="*/ 1646189 h 2022026"/>
                <a:gd name="connsiteX8" fmla="*/ 2876626 w 3095038"/>
                <a:gd name="connsiteY8" fmla="*/ 2022026 h 2022026"/>
                <a:gd name="connsiteX9" fmla="*/ 2721940 w 3095038"/>
                <a:gd name="connsiteY9" fmla="*/ 2022026 h 2022026"/>
                <a:gd name="connsiteX10" fmla="*/ 2772475 w 3095038"/>
                <a:gd name="connsiteY10" fmla="*/ 1646189 h 2022026"/>
                <a:gd name="connsiteX11" fmla="*/ 2769425 w 3095038"/>
                <a:gd name="connsiteY11" fmla="*/ 1644926 h 2022026"/>
                <a:gd name="connsiteX12" fmla="*/ 2757057 w 3095038"/>
                <a:gd name="connsiteY12" fmla="*/ 1615067 h 2022026"/>
                <a:gd name="connsiteX13" fmla="*/ 2769425 w 3095038"/>
                <a:gd name="connsiteY13" fmla="*/ 1585209 h 2022026"/>
                <a:gd name="connsiteX14" fmla="*/ 2773289 w 3095038"/>
                <a:gd name="connsiteY14" fmla="*/ 1583608 h 2022026"/>
                <a:gd name="connsiteX15" fmla="*/ 2773289 w 3095038"/>
                <a:gd name="connsiteY15" fmla="*/ 757978 h 2022026"/>
                <a:gd name="connsiteX16" fmla="*/ 2747752 w 3095038"/>
                <a:gd name="connsiteY16" fmla="*/ 768333 h 2022026"/>
                <a:gd name="connsiteX17" fmla="*/ 2473970 w 3095038"/>
                <a:gd name="connsiteY17" fmla="*/ 981499 h 2022026"/>
                <a:gd name="connsiteX18" fmla="*/ 2473970 w 3095038"/>
                <a:gd name="connsiteY18" fmla="*/ 1333096 h 2022026"/>
                <a:gd name="connsiteX19" fmla="*/ 1442377 w 3095038"/>
                <a:gd name="connsiteY19" fmla="*/ 1553521 h 2022026"/>
                <a:gd name="connsiteX20" fmla="*/ 628675 w 3095038"/>
                <a:gd name="connsiteY20" fmla="*/ 1422110 h 2022026"/>
                <a:gd name="connsiteX21" fmla="*/ 635755 w 3095038"/>
                <a:gd name="connsiteY21" fmla="*/ 1406334 h 2022026"/>
                <a:gd name="connsiteX22" fmla="*/ 621068 w 3095038"/>
                <a:gd name="connsiteY22" fmla="*/ 1402746 h 2022026"/>
                <a:gd name="connsiteX23" fmla="*/ 621068 w 3095038"/>
                <a:gd name="connsiteY23" fmla="*/ 981499 h 2022026"/>
                <a:gd name="connsiteX24" fmla="*/ 0 w 3095038"/>
                <a:gd name="connsiteY24" fmla="*/ 627509 h 202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95038" h="2022026">
                  <a:moveTo>
                    <a:pt x="1547519" y="0"/>
                  </a:moveTo>
                  <a:lnTo>
                    <a:pt x="3095038" y="627509"/>
                  </a:lnTo>
                  <a:lnTo>
                    <a:pt x="2825277" y="736897"/>
                  </a:lnTo>
                  <a:lnTo>
                    <a:pt x="2825277" y="1583608"/>
                  </a:lnTo>
                  <a:lnTo>
                    <a:pt x="2829142" y="1585209"/>
                  </a:lnTo>
                  <a:cubicBezTo>
                    <a:pt x="2836783" y="1592850"/>
                    <a:pt x="2841509" y="1603406"/>
                    <a:pt x="2841509" y="1615067"/>
                  </a:cubicBezTo>
                  <a:cubicBezTo>
                    <a:pt x="2841509" y="1626728"/>
                    <a:pt x="2836783" y="1637284"/>
                    <a:pt x="2829142" y="1644926"/>
                  </a:cubicBezTo>
                  <a:lnTo>
                    <a:pt x="2826092" y="1646189"/>
                  </a:lnTo>
                  <a:lnTo>
                    <a:pt x="2876626" y="2022026"/>
                  </a:lnTo>
                  <a:lnTo>
                    <a:pt x="2721940" y="2022026"/>
                  </a:lnTo>
                  <a:lnTo>
                    <a:pt x="2772475" y="1646189"/>
                  </a:lnTo>
                  <a:lnTo>
                    <a:pt x="2769425" y="1644926"/>
                  </a:lnTo>
                  <a:cubicBezTo>
                    <a:pt x="2761784" y="1637284"/>
                    <a:pt x="2757057" y="1626728"/>
                    <a:pt x="2757057" y="1615067"/>
                  </a:cubicBezTo>
                  <a:cubicBezTo>
                    <a:pt x="2757057" y="1603406"/>
                    <a:pt x="2761784" y="1592850"/>
                    <a:pt x="2769425" y="1585209"/>
                  </a:cubicBezTo>
                  <a:lnTo>
                    <a:pt x="2773289" y="1583608"/>
                  </a:lnTo>
                  <a:lnTo>
                    <a:pt x="2773289" y="757978"/>
                  </a:lnTo>
                  <a:lnTo>
                    <a:pt x="2747752" y="768333"/>
                  </a:lnTo>
                  <a:lnTo>
                    <a:pt x="2473970" y="981499"/>
                  </a:lnTo>
                  <a:lnTo>
                    <a:pt x="2473970" y="1333096"/>
                  </a:lnTo>
                  <a:cubicBezTo>
                    <a:pt x="2176456" y="1474039"/>
                    <a:pt x="1822001" y="1553521"/>
                    <a:pt x="1442377" y="1553521"/>
                  </a:cubicBezTo>
                  <a:cubicBezTo>
                    <a:pt x="1151810" y="1553521"/>
                    <a:pt x="875988" y="1506956"/>
                    <a:pt x="628675" y="1422110"/>
                  </a:cubicBezTo>
                  <a:cubicBezTo>
                    <a:pt x="630298" y="1416654"/>
                    <a:pt x="632987" y="1411486"/>
                    <a:pt x="635755" y="1406334"/>
                  </a:cubicBezTo>
                  <a:cubicBezTo>
                    <a:pt x="631035" y="1404608"/>
                    <a:pt x="626049" y="1403669"/>
                    <a:pt x="621068" y="1402746"/>
                  </a:cubicBezTo>
                  <a:lnTo>
                    <a:pt x="621068" y="981499"/>
                  </a:lnTo>
                  <a:lnTo>
                    <a:pt x="0" y="6275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85719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73203" y="495907"/>
            <a:ext cx="11573197" cy="724247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За какие читательские умения «отвечает» предмет? </a:t>
            </a:r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042303F0-54AA-4DA8-B441-0A2840D76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524741"/>
              </p:ext>
            </p:extLst>
          </p:nvPr>
        </p:nvGraphicFramePr>
        <p:xfrm>
          <a:off x="327547" y="1542198"/>
          <a:ext cx="11569180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84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38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08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614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859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0633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557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63651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35705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Русский язык (пример)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6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Математика</a:t>
                      </a:r>
                      <a:r>
                        <a:rPr lang="ru-RU" altLang="ko-KR" sz="1600" b="1" baseline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(пример)</a:t>
                      </a: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История/обществознание (пример)</a:t>
                      </a: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6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Естествознание</a:t>
                      </a:r>
                      <a:r>
                        <a:rPr lang="ru-RU" altLang="ko-KR" sz="1600" b="1" baseline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(пример)</a:t>
                      </a: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23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400" b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Тексты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400" b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Читательские</a:t>
                      </a:r>
                      <a:r>
                        <a:rPr lang="ru-RU" altLang="ko-KR" sz="1400" b="0" baseline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умения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400" b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Тексты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400" b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Читательские</a:t>
                      </a:r>
                      <a:r>
                        <a:rPr lang="ru-RU" altLang="ko-KR" sz="1400" b="0" baseline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умения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400" b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Тексты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400" b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Читательские</a:t>
                      </a:r>
                      <a:r>
                        <a:rPr lang="ru-RU" altLang="ko-KR" sz="1400" b="0" baseline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умения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400" b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Тексты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400" b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Читательские</a:t>
                      </a:r>
                      <a:r>
                        <a:rPr lang="ru-RU" altLang="ko-KR" sz="1400" b="0" baseline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умения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973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Словарная статья</a:t>
                      </a:r>
                      <a:endParaRPr lang="ko-KR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Понимать значение слова на основе контекста, на основе обращения к разным источникам(словарю, визуальным изображениям и т.п.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График, диаграмма</a:t>
                      </a:r>
                      <a:endParaRPr lang="ko-KR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Читать и понимать графическую информацию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Устанавливать причинно-следственные связи между утверждениями 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Историческая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карта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Произведение историка</a:t>
                      </a:r>
                      <a:endParaRPr lang="ko-KR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Читать и понимать графическую информацию Устанавливать причинно-следственные связи между утверждениями 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Статья с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описанием опыта</a:t>
                      </a:r>
                      <a:endParaRPr lang="ko-KR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Использовать информацию из текста для различных целей Формулировать гипотезу, прогнозировать результаты эксперимента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60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3" name="Parallelogram 15">
            <a:extLst>
              <a:ext uri="{FF2B5EF4-FFF2-40B4-BE49-F238E27FC236}">
                <a16:creationId xmlns:a16="http://schemas.microsoft.com/office/drawing/2014/main" xmlns="" id="{142A82B3-4ADE-47D5-BDF1-48D14BD9A937}"/>
              </a:ext>
            </a:extLst>
          </p:cNvPr>
          <p:cNvSpPr/>
          <p:nvPr/>
        </p:nvSpPr>
        <p:spPr>
          <a:xfrm flipH="1">
            <a:off x="7458453" y="1861402"/>
            <a:ext cx="420627" cy="420627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xmlns="" id="{E6F68BFA-18D2-415B-9C6D-2BCD5D52433B}"/>
              </a:ext>
            </a:extLst>
          </p:cNvPr>
          <p:cNvSpPr/>
          <p:nvPr/>
        </p:nvSpPr>
        <p:spPr>
          <a:xfrm>
            <a:off x="4661396" y="1861402"/>
            <a:ext cx="303909" cy="402189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xmlns="" id="{A2B10AE2-F88D-4D4D-B2C2-9BA79FDCE0FF}"/>
              </a:ext>
            </a:extLst>
          </p:cNvPr>
          <p:cNvSpPr/>
          <p:nvPr/>
        </p:nvSpPr>
        <p:spPr>
          <a:xfrm>
            <a:off x="1753711" y="1931979"/>
            <a:ext cx="414537" cy="38804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4693C49-05C6-4CD0-A900-4B843CF3016D}"/>
              </a:ext>
            </a:extLst>
          </p:cNvPr>
          <p:cNvSpPr/>
          <p:nvPr/>
        </p:nvSpPr>
        <p:spPr>
          <a:xfrm rot="18900000">
            <a:off x="10472840" y="1811130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="" xmlns:p14="http://schemas.microsoft.com/office/powerpoint/2010/main" val="290132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4A021ED1-3608-4054-9B4C-941AC7D709E7}"/>
              </a:ext>
            </a:extLst>
          </p:cNvPr>
          <p:cNvGrpSpPr/>
          <p:nvPr/>
        </p:nvGrpSpPr>
        <p:grpSpPr>
          <a:xfrm>
            <a:off x="3942094" y="-1847"/>
            <a:ext cx="762976" cy="3863294"/>
            <a:chOff x="3942094" y="-1847"/>
            <a:chExt cx="762976" cy="3863294"/>
          </a:xfrm>
          <a:solidFill>
            <a:schemeClr val="accent2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82AF5FA-6C00-45EA-BB58-D259B0130D77}"/>
                </a:ext>
              </a:extLst>
            </p:cNvPr>
            <p:cNvSpPr/>
            <p:nvPr/>
          </p:nvSpPr>
          <p:spPr>
            <a:xfrm>
              <a:off x="4288244" y="-1847"/>
              <a:ext cx="72000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4F8D1D4B-337E-480F-9132-FBFD4028C449}"/>
                </a:ext>
              </a:extLst>
            </p:cNvPr>
            <p:cNvSpPr/>
            <p:nvPr/>
          </p:nvSpPr>
          <p:spPr>
            <a:xfrm rot="5400000" flipH="1">
              <a:off x="3694759" y="2851136"/>
              <a:ext cx="1257646" cy="762976"/>
            </a:xfrm>
            <a:custGeom>
              <a:avLst/>
              <a:gdLst>
                <a:gd name="connsiteX0" fmla="*/ 782320 w 1075004"/>
                <a:gd name="connsiteY0" fmla="*/ 253919 h 652173"/>
                <a:gd name="connsiteX1" fmla="*/ 763875 w 1075004"/>
                <a:gd name="connsiteY1" fmla="*/ 269396 h 652173"/>
                <a:gd name="connsiteX2" fmla="*/ 421371 w 1075004"/>
                <a:gd name="connsiteY2" fmla="*/ 239431 h 652173"/>
                <a:gd name="connsiteX3" fmla="*/ 421370 w 1075004"/>
                <a:gd name="connsiteY3" fmla="*/ 253854 h 652173"/>
                <a:gd name="connsiteX4" fmla="*/ 447078 w 1075004"/>
                <a:gd name="connsiteY4" fmla="*/ 253854 h 652173"/>
                <a:gd name="connsiteX5" fmla="*/ 464104 w 1075004"/>
                <a:gd name="connsiteY5" fmla="*/ 270880 h 652173"/>
                <a:gd name="connsiteX6" fmla="*/ 464104 w 1075004"/>
                <a:gd name="connsiteY6" fmla="*/ 270879 h 652173"/>
                <a:gd name="connsiteX7" fmla="*/ 447079 w 1075004"/>
                <a:gd name="connsiteY7" fmla="*/ 287905 h 652173"/>
                <a:gd name="connsiteX8" fmla="*/ 421371 w 1075004"/>
                <a:gd name="connsiteY8" fmla="*/ 287905 h 652173"/>
                <a:gd name="connsiteX9" fmla="*/ 421371 w 1075004"/>
                <a:gd name="connsiteY9" fmla="*/ 311227 h 652173"/>
                <a:gd name="connsiteX10" fmla="*/ 447078 w 1075004"/>
                <a:gd name="connsiteY10" fmla="*/ 311227 h 652173"/>
                <a:gd name="connsiteX11" fmla="*/ 464104 w 1075004"/>
                <a:gd name="connsiteY11" fmla="*/ 328253 h 652173"/>
                <a:gd name="connsiteX12" fmla="*/ 464104 w 1075004"/>
                <a:gd name="connsiteY12" fmla="*/ 328253 h 652173"/>
                <a:gd name="connsiteX13" fmla="*/ 447079 w 1075004"/>
                <a:gd name="connsiteY13" fmla="*/ 345279 h 652173"/>
                <a:gd name="connsiteX14" fmla="*/ 421371 w 1075004"/>
                <a:gd name="connsiteY14" fmla="*/ 345279 h 652173"/>
                <a:gd name="connsiteX15" fmla="*/ 421371 w 1075004"/>
                <a:gd name="connsiteY15" fmla="*/ 368601 h 652173"/>
                <a:gd name="connsiteX16" fmla="*/ 447078 w 1075004"/>
                <a:gd name="connsiteY16" fmla="*/ 368601 h 652173"/>
                <a:gd name="connsiteX17" fmla="*/ 464104 w 1075004"/>
                <a:gd name="connsiteY17" fmla="*/ 385627 h 652173"/>
                <a:gd name="connsiteX18" fmla="*/ 464104 w 1075004"/>
                <a:gd name="connsiteY18" fmla="*/ 385627 h 652173"/>
                <a:gd name="connsiteX19" fmla="*/ 447079 w 1075004"/>
                <a:gd name="connsiteY19" fmla="*/ 402653 h 652173"/>
                <a:gd name="connsiteX20" fmla="*/ 421371 w 1075004"/>
                <a:gd name="connsiteY20" fmla="*/ 402653 h 652173"/>
                <a:gd name="connsiteX21" fmla="*/ 421370 w 1075004"/>
                <a:gd name="connsiteY21" fmla="*/ 417162 h 652173"/>
                <a:gd name="connsiteX22" fmla="*/ 762268 w 1075004"/>
                <a:gd name="connsiteY22" fmla="*/ 381333 h 652173"/>
                <a:gd name="connsiteX23" fmla="*/ 780980 w 1075004"/>
                <a:gd name="connsiteY23" fmla="*/ 396486 h 652173"/>
                <a:gd name="connsiteX24" fmla="*/ 765828 w 1075004"/>
                <a:gd name="connsiteY24" fmla="*/ 415197 h 652173"/>
                <a:gd name="connsiteX25" fmla="*/ 415893 w 1075004"/>
                <a:gd name="connsiteY25" fmla="*/ 451977 h 652173"/>
                <a:gd name="connsiteX26" fmla="*/ 397181 w 1075004"/>
                <a:gd name="connsiteY26" fmla="*/ 436824 h 652173"/>
                <a:gd name="connsiteX27" fmla="*/ 398889 w 1075004"/>
                <a:gd name="connsiteY27" fmla="*/ 431060 h 652173"/>
                <a:gd name="connsiteX28" fmla="*/ 398669 w 1075004"/>
                <a:gd name="connsiteY28" fmla="*/ 430531 h 652173"/>
                <a:gd name="connsiteX29" fmla="*/ 398669 w 1075004"/>
                <a:gd name="connsiteY29" fmla="*/ 402653 h 652173"/>
                <a:gd name="connsiteX30" fmla="*/ 372962 w 1075004"/>
                <a:gd name="connsiteY30" fmla="*/ 402653 h 652173"/>
                <a:gd name="connsiteX31" fmla="*/ 355936 w 1075004"/>
                <a:gd name="connsiteY31" fmla="*/ 385627 h 652173"/>
                <a:gd name="connsiteX32" fmla="*/ 372962 w 1075004"/>
                <a:gd name="connsiteY32" fmla="*/ 368601 h 652173"/>
                <a:gd name="connsiteX33" fmla="*/ 398669 w 1075004"/>
                <a:gd name="connsiteY33" fmla="*/ 368601 h 652173"/>
                <a:gd name="connsiteX34" fmla="*/ 398670 w 1075004"/>
                <a:gd name="connsiteY34" fmla="*/ 345279 h 652173"/>
                <a:gd name="connsiteX35" fmla="*/ 372962 w 1075004"/>
                <a:gd name="connsiteY35" fmla="*/ 345279 h 652173"/>
                <a:gd name="connsiteX36" fmla="*/ 355936 w 1075004"/>
                <a:gd name="connsiteY36" fmla="*/ 328253 h 652173"/>
                <a:gd name="connsiteX37" fmla="*/ 372962 w 1075004"/>
                <a:gd name="connsiteY37" fmla="*/ 311228 h 652173"/>
                <a:gd name="connsiteX38" fmla="*/ 398669 w 1075004"/>
                <a:gd name="connsiteY38" fmla="*/ 311227 h 652173"/>
                <a:gd name="connsiteX39" fmla="*/ 398669 w 1075004"/>
                <a:gd name="connsiteY39" fmla="*/ 287905 h 652173"/>
                <a:gd name="connsiteX40" fmla="*/ 372962 w 1075004"/>
                <a:gd name="connsiteY40" fmla="*/ 287905 h 652173"/>
                <a:gd name="connsiteX41" fmla="*/ 355936 w 1075004"/>
                <a:gd name="connsiteY41" fmla="*/ 270880 h 652173"/>
                <a:gd name="connsiteX42" fmla="*/ 372962 w 1075004"/>
                <a:gd name="connsiteY42" fmla="*/ 253854 h 652173"/>
                <a:gd name="connsiteX43" fmla="*/ 398670 w 1075004"/>
                <a:gd name="connsiteY43" fmla="*/ 253854 h 652173"/>
                <a:gd name="connsiteX44" fmla="*/ 398670 w 1075004"/>
                <a:gd name="connsiteY44" fmla="*/ 226224 h 652173"/>
                <a:gd name="connsiteX45" fmla="*/ 399282 w 1075004"/>
                <a:gd name="connsiteY45" fmla="*/ 224745 h 652173"/>
                <a:gd name="connsiteX46" fmla="*/ 397876 w 1075004"/>
                <a:gd name="connsiteY46" fmla="*/ 220285 h 652173"/>
                <a:gd name="connsiteX47" fmla="*/ 416321 w 1075004"/>
                <a:gd name="connsiteY47" fmla="*/ 204807 h 652173"/>
                <a:gd name="connsiteX48" fmla="*/ 766843 w 1075004"/>
                <a:gd name="connsiteY48" fmla="*/ 235474 h 652173"/>
                <a:gd name="connsiteX49" fmla="*/ 782320 w 1075004"/>
                <a:gd name="connsiteY49" fmla="*/ 253919 h 652173"/>
                <a:gd name="connsiteX50" fmla="*/ 787242 w 1075004"/>
                <a:gd name="connsiteY50" fmla="*/ 326087 h 652173"/>
                <a:gd name="connsiteX51" fmla="*/ 785600 w 1075004"/>
                <a:gd name="connsiteY51" fmla="*/ 324445 h 652173"/>
                <a:gd name="connsiteX52" fmla="*/ 785600 w 1075004"/>
                <a:gd name="connsiteY52" fmla="*/ 237207 h 652173"/>
                <a:gd name="connsiteX53" fmla="*/ 722116 w 1075004"/>
                <a:gd name="connsiteY53" fmla="*/ 173722 h 652173"/>
                <a:gd name="connsiteX54" fmla="*/ 634876 w 1075004"/>
                <a:gd name="connsiteY54" fmla="*/ 173722 h 652173"/>
                <a:gd name="connsiteX55" fmla="*/ 556664 w 1075004"/>
                <a:gd name="connsiteY55" fmla="*/ 95509 h 652173"/>
                <a:gd name="connsiteX56" fmla="*/ 95508 w 1075004"/>
                <a:gd name="connsiteY56" fmla="*/ 95509 h 652173"/>
                <a:gd name="connsiteX57" fmla="*/ 0 w 1075004"/>
                <a:gd name="connsiteY57" fmla="*/ 326087 h 652173"/>
                <a:gd name="connsiteX58" fmla="*/ 95508 w 1075004"/>
                <a:gd name="connsiteY58" fmla="*/ 556665 h 652173"/>
                <a:gd name="connsiteX59" fmla="*/ 556665 w 1075004"/>
                <a:gd name="connsiteY59" fmla="*/ 556665 h 652173"/>
                <a:gd name="connsiteX60" fmla="*/ 634877 w 1075004"/>
                <a:gd name="connsiteY60" fmla="*/ 478452 h 652173"/>
                <a:gd name="connsiteX61" fmla="*/ 722116 w 1075004"/>
                <a:gd name="connsiteY61" fmla="*/ 478453 h 652173"/>
                <a:gd name="connsiteX62" fmla="*/ 785600 w 1075004"/>
                <a:gd name="connsiteY62" fmla="*/ 414968 h 652173"/>
                <a:gd name="connsiteX63" fmla="*/ 785600 w 1075004"/>
                <a:gd name="connsiteY63" fmla="*/ 327729 h 652173"/>
                <a:gd name="connsiteX64" fmla="*/ 893383 w 1075004"/>
                <a:gd name="connsiteY64" fmla="*/ 437430 h 652173"/>
                <a:gd name="connsiteX65" fmla="*/ 893383 w 1075004"/>
                <a:gd name="connsiteY65" fmla="*/ 214743 h 652173"/>
                <a:gd name="connsiteX66" fmla="*/ 864082 w 1075004"/>
                <a:gd name="connsiteY66" fmla="*/ 185442 h 652173"/>
                <a:gd name="connsiteX67" fmla="*/ 834781 w 1075004"/>
                <a:gd name="connsiteY67" fmla="*/ 214743 h 652173"/>
                <a:gd name="connsiteX68" fmla="*/ 834781 w 1075004"/>
                <a:gd name="connsiteY68" fmla="*/ 437431 h 652173"/>
                <a:gd name="connsiteX69" fmla="*/ 864082 w 1075004"/>
                <a:gd name="connsiteY69" fmla="*/ 466732 h 652173"/>
                <a:gd name="connsiteX70" fmla="*/ 864082 w 1075004"/>
                <a:gd name="connsiteY70" fmla="*/ 466731 h 652173"/>
                <a:gd name="connsiteX71" fmla="*/ 893383 w 1075004"/>
                <a:gd name="connsiteY71" fmla="*/ 437430 h 652173"/>
                <a:gd name="connsiteX72" fmla="*/ 984194 w 1075004"/>
                <a:gd name="connsiteY72" fmla="*/ 425710 h 652173"/>
                <a:gd name="connsiteX73" fmla="*/ 984193 w 1075004"/>
                <a:gd name="connsiteY73" fmla="*/ 226464 h 652173"/>
                <a:gd name="connsiteX74" fmla="*/ 954893 w 1075004"/>
                <a:gd name="connsiteY74" fmla="*/ 197162 h 652173"/>
                <a:gd name="connsiteX75" fmla="*/ 925591 w 1075004"/>
                <a:gd name="connsiteY75" fmla="*/ 226464 h 652173"/>
                <a:gd name="connsiteX76" fmla="*/ 925591 w 1075004"/>
                <a:gd name="connsiteY76" fmla="*/ 425710 h 652173"/>
                <a:gd name="connsiteX77" fmla="*/ 954893 w 1075004"/>
                <a:gd name="connsiteY77" fmla="*/ 455012 h 652173"/>
                <a:gd name="connsiteX78" fmla="*/ 954893 w 1075004"/>
                <a:gd name="connsiteY78" fmla="*/ 455011 h 652173"/>
                <a:gd name="connsiteX79" fmla="*/ 984194 w 1075004"/>
                <a:gd name="connsiteY79" fmla="*/ 425710 h 652173"/>
                <a:gd name="connsiteX80" fmla="*/ 1075004 w 1075004"/>
                <a:gd name="connsiteY80" fmla="*/ 402269 h 652173"/>
                <a:gd name="connsiteX81" fmla="*/ 1075004 w 1075004"/>
                <a:gd name="connsiteY81" fmla="*/ 249904 h 652173"/>
                <a:gd name="connsiteX82" fmla="*/ 1045703 w 1075004"/>
                <a:gd name="connsiteY82" fmla="*/ 220603 h 652173"/>
                <a:gd name="connsiteX83" fmla="*/ 1016402 w 1075004"/>
                <a:gd name="connsiteY83" fmla="*/ 249904 h 652173"/>
                <a:gd name="connsiteX84" fmla="*/ 1016402 w 1075004"/>
                <a:gd name="connsiteY84" fmla="*/ 402269 h 652173"/>
                <a:gd name="connsiteX85" fmla="*/ 1045703 w 1075004"/>
                <a:gd name="connsiteY85" fmla="*/ 431570 h 652173"/>
                <a:gd name="connsiteX86" fmla="*/ 1045703 w 1075004"/>
                <a:gd name="connsiteY86" fmla="*/ 431570 h 652173"/>
                <a:gd name="connsiteX87" fmla="*/ 1075004 w 1075004"/>
                <a:gd name="connsiteY87" fmla="*/ 402269 h 6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3">
                  <a:moveTo>
                    <a:pt x="782320" y="253919"/>
                  </a:moveTo>
                  <a:cubicBezTo>
                    <a:pt x="781500" y="263286"/>
                    <a:pt x="773242" y="270216"/>
                    <a:pt x="763875" y="269396"/>
                  </a:cubicBezTo>
                  <a:cubicBezTo>
                    <a:pt x="649707" y="259408"/>
                    <a:pt x="535539" y="249420"/>
                    <a:pt x="421371" y="239431"/>
                  </a:cubicBezTo>
                  <a:lnTo>
                    <a:pt x="421370" y="253854"/>
                  </a:lnTo>
                  <a:lnTo>
                    <a:pt x="447078" y="253854"/>
                  </a:lnTo>
                  <a:cubicBezTo>
                    <a:pt x="456482" y="253853"/>
                    <a:pt x="464104" y="261477"/>
                    <a:pt x="464104" y="270880"/>
                  </a:cubicBezTo>
                  <a:lnTo>
                    <a:pt x="464104" y="270879"/>
                  </a:lnTo>
                  <a:cubicBezTo>
                    <a:pt x="464104" y="280282"/>
                    <a:pt x="456482" y="287905"/>
                    <a:pt x="447079" y="287905"/>
                  </a:cubicBezTo>
                  <a:cubicBezTo>
                    <a:pt x="438509" y="287905"/>
                    <a:pt x="429940" y="287905"/>
                    <a:pt x="421371" y="287905"/>
                  </a:cubicBezTo>
                  <a:lnTo>
                    <a:pt x="421371" y="311227"/>
                  </a:lnTo>
                  <a:lnTo>
                    <a:pt x="447078" y="311227"/>
                  </a:lnTo>
                  <a:cubicBezTo>
                    <a:pt x="456482" y="311227"/>
                    <a:pt x="464104" y="318850"/>
                    <a:pt x="464104" y="328253"/>
                  </a:cubicBezTo>
                  <a:lnTo>
                    <a:pt x="464104" y="328253"/>
                  </a:lnTo>
                  <a:cubicBezTo>
                    <a:pt x="464104" y="337655"/>
                    <a:pt x="456482" y="345279"/>
                    <a:pt x="447079" y="345279"/>
                  </a:cubicBezTo>
                  <a:cubicBezTo>
                    <a:pt x="438510" y="345279"/>
                    <a:pt x="429940" y="345279"/>
                    <a:pt x="421371" y="345279"/>
                  </a:cubicBezTo>
                  <a:lnTo>
                    <a:pt x="421371" y="368601"/>
                  </a:lnTo>
                  <a:lnTo>
                    <a:pt x="447078" y="368601"/>
                  </a:lnTo>
                  <a:cubicBezTo>
                    <a:pt x="456482" y="368601"/>
                    <a:pt x="464104" y="376224"/>
                    <a:pt x="464104" y="385627"/>
                  </a:cubicBezTo>
                  <a:lnTo>
                    <a:pt x="464104" y="385627"/>
                  </a:lnTo>
                  <a:cubicBezTo>
                    <a:pt x="464104" y="395030"/>
                    <a:pt x="456481" y="402652"/>
                    <a:pt x="447079" y="402653"/>
                  </a:cubicBezTo>
                  <a:cubicBezTo>
                    <a:pt x="438509" y="402653"/>
                    <a:pt x="429940" y="402652"/>
                    <a:pt x="421371" y="402653"/>
                  </a:cubicBezTo>
                  <a:lnTo>
                    <a:pt x="421370" y="417162"/>
                  </a:lnTo>
                  <a:lnTo>
                    <a:pt x="762268" y="381333"/>
                  </a:lnTo>
                  <a:cubicBezTo>
                    <a:pt x="771619" y="380350"/>
                    <a:pt x="779997" y="387134"/>
                    <a:pt x="780980" y="396486"/>
                  </a:cubicBezTo>
                  <a:cubicBezTo>
                    <a:pt x="781963" y="405837"/>
                    <a:pt x="775179" y="414214"/>
                    <a:pt x="765828" y="415197"/>
                  </a:cubicBezTo>
                  <a:cubicBezTo>
                    <a:pt x="649182" y="427457"/>
                    <a:pt x="532538" y="439718"/>
                    <a:pt x="415893" y="451977"/>
                  </a:cubicBezTo>
                  <a:cubicBezTo>
                    <a:pt x="406541" y="452960"/>
                    <a:pt x="398164" y="446176"/>
                    <a:pt x="397181" y="436824"/>
                  </a:cubicBezTo>
                  <a:cubicBezTo>
                    <a:pt x="396959" y="434720"/>
                    <a:pt x="397132" y="432665"/>
                    <a:pt x="398889" y="431060"/>
                  </a:cubicBezTo>
                  <a:lnTo>
                    <a:pt x="398669" y="430531"/>
                  </a:lnTo>
                  <a:lnTo>
                    <a:pt x="398669" y="402653"/>
                  </a:lnTo>
                  <a:lnTo>
                    <a:pt x="372962" y="402653"/>
                  </a:lnTo>
                  <a:cubicBezTo>
                    <a:pt x="363559" y="402653"/>
                    <a:pt x="355936" y="395031"/>
                    <a:pt x="355936" y="385627"/>
                  </a:cubicBezTo>
                  <a:cubicBezTo>
                    <a:pt x="355936" y="376224"/>
                    <a:pt x="363559" y="368601"/>
                    <a:pt x="372962" y="368601"/>
                  </a:cubicBezTo>
                  <a:lnTo>
                    <a:pt x="398669" y="368601"/>
                  </a:lnTo>
                  <a:lnTo>
                    <a:pt x="398670" y="345279"/>
                  </a:lnTo>
                  <a:lnTo>
                    <a:pt x="372962" y="345279"/>
                  </a:lnTo>
                  <a:cubicBezTo>
                    <a:pt x="363559" y="345279"/>
                    <a:pt x="355937" y="337656"/>
                    <a:pt x="355936" y="328253"/>
                  </a:cubicBezTo>
                  <a:cubicBezTo>
                    <a:pt x="355937" y="318850"/>
                    <a:pt x="363559" y="311227"/>
                    <a:pt x="372962" y="311228"/>
                  </a:cubicBezTo>
                  <a:lnTo>
                    <a:pt x="398669" y="311227"/>
                  </a:lnTo>
                  <a:lnTo>
                    <a:pt x="398669" y="287905"/>
                  </a:lnTo>
                  <a:lnTo>
                    <a:pt x="372962" y="287905"/>
                  </a:lnTo>
                  <a:cubicBezTo>
                    <a:pt x="363559" y="287905"/>
                    <a:pt x="355936" y="280283"/>
                    <a:pt x="355936" y="270880"/>
                  </a:cubicBezTo>
                  <a:cubicBezTo>
                    <a:pt x="355936" y="261477"/>
                    <a:pt x="363559" y="253854"/>
                    <a:pt x="372962" y="253854"/>
                  </a:cubicBezTo>
                  <a:lnTo>
                    <a:pt x="398670" y="253854"/>
                  </a:lnTo>
                  <a:lnTo>
                    <a:pt x="398670" y="226224"/>
                  </a:lnTo>
                  <a:cubicBezTo>
                    <a:pt x="398670" y="225699"/>
                    <a:pt x="398705" y="225182"/>
                    <a:pt x="399282" y="224745"/>
                  </a:cubicBezTo>
                  <a:lnTo>
                    <a:pt x="397876" y="220285"/>
                  </a:lnTo>
                  <a:cubicBezTo>
                    <a:pt x="398695" y="210917"/>
                    <a:pt x="406953" y="203988"/>
                    <a:pt x="416321" y="204807"/>
                  </a:cubicBezTo>
                  <a:lnTo>
                    <a:pt x="766843" y="235474"/>
                  </a:lnTo>
                  <a:cubicBezTo>
                    <a:pt x="776210" y="236294"/>
                    <a:pt x="783140" y="244551"/>
                    <a:pt x="782320" y="253919"/>
                  </a:cubicBezTo>
                  <a:close/>
                  <a:moveTo>
                    <a:pt x="787242" y="326087"/>
                  </a:moveTo>
                  <a:lnTo>
                    <a:pt x="785600" y="324445"/>
                  </a:lnTo>
                  <a:lnTo>
                    <a:pt x="785600" y="237207"/>
                  </a:lnTo>
                  <a:cubicBezTo>
                    <a:pt x="785600" y="202145"/>
                    <a:pt x="757177" y="173722"/>
                    <a:pt x="722116" y="173722"/>
                  </a:cubicBezTo>
                  <a:lnTo>
                    <a:pt x="634876" y="173722"/>
                  </a:lnTo>
                  <a:cubicBezTo>
                    <a:pt x="608806" y="147651"/>
                    <a:pt x="582735" y="121579"/>
                    <a:pt x="556664" y="95509"/>
                  </a:cubicBezTo>
                  <a:cubicBezTo>
                    <a:pt x="429319" y="-31836"/>
                    <a:pt x="222853" y="-31836"/>
                    <a:pt x="95508" y="95509"/>
                  </a:cubicBezTo>
                  <a:cubicBezTo>
                    <a:pt x="31836" y="159181"/>
                    <a:pt x="0" y="242634"/>
                    <a:pt x="0" y="326087"/>
                  </a:cubicBezTo>
                  <a:cubicBezTo>
                    <a:pt x="0" y="409540"/>
                    <a:pt x="31836" y="492992"/>
                    <a:pt x="95508" y="556665"/>
                  </a:cubicBezTo>
                  <a:cubicBezTo>
                    <a:pt x="222853" y="684010"/>
                    <a:pt x="429320" y="684010"/>
                    <a:pt x="556665" y="556665"/>
                  </a:cubicBezTo>
                  <a:lnTo>
                    <a:pt x="634877" y="478452"/>
                  </a:lnTo>
                  <a:lnTo>
                    <a:pt x="722116" y="478453"/>
                  </a:lnTo>
                  <a:cubicBezTo>
                    <a:pt x="757178" y="478452"/>
                    <a:pt x="785600" y="450030"/>
                    <a:pt x="785600" y="414968"/>
                  </a:cubicBezTo>
                  <a:lnTo>
                    <a:pt x="785600" y="327729"/>
                  </a:lnTo>
                  <a:close/>
                  <a:moveTo>
                    <a:pt x="893383" y="437430"/>
                  </a:moveTo>
                  <a:lnTo>
                    <a:pt x="893383" y="214743"/>
                  </a:lnTo>
                  <a:cubicBezTo>
                    <a:pt x="893383" y="198561"/>
                    <a:pt x="880265" y="185442"/>
                    <a:pt x="864082" y="185442"/>
                  </a:cubicBezTo>
                  <a:cubicBezTo>
                    <a:pt x="847900" y="185442"/>
                    <a:pt x="834781" y="198561"/>
                    <a:pt x="834781" y="214743"/>
                  </a:cubicBezTo>
                  <a:lnTo>
                    <a:pt x="834781" y="437431"/>
                  </a:lnTo>
                  <a:cubicBezTo>
                    <a:pt x="834781" y="453613"/>
                    <a:pt x="847900" y="466732"/>
                    <a:pt x="864082" y="466732"/>
                  </a:cubicBezTo>
                  <a:lnTo>
                    <a:pt x="864082" y="466731"/>
                  </a:lnTo>
                  <a:cubicBezTo>
                    <a:pt x="880265" y="466731"/>
                    <a:pt x="893383" y="453613"/>
                    <a:pt x="893383" y="437430"/>
                  </a:cubicBezTo>
                  <a:close/>
                  <a:moveTo>
                    <a:pt x="984194" y="425710"/>
                  </a:moveTo>
                  <a:lnTo>
                    <a:pt x="984193" y="226464"/>
                  </a:lnTo>
                  <a:cubicBezTo>
                    <a:pt x="984193" y="210281"/>
                    <a:pt x="971075" y="197163"/>
                    <a:pt x="954893" y="197162"/>
                  </a:cubicBezTo>
                  <a:cubicBezTo>
                    <a:pt x="938710" y="197163"/>
                    <a:pt x="925591" y="210281"/>
                    <a:pt x="925591" y="226464"/>
                  </a:cubicBezTo>
                  <a:lnTo>
                    <a:pt x="925591" y="425710"/>
                  </a:lnTo>
                  <a:cubicBezTo>
                    <a:pt x="925591" y="441893"/>
                    <a:pt x="938710" y="455012"/>
                    <a:pt x="954893" y="455012"/>
                  </a:cubicBezTo>
                  <a:lnTo>
                    <a:pt x="954893" y="455011"/>
                  </a:lnTo>
                  <a:cubicBezTo>
                    <a:pt x="971075" y="455011"/>
                    <a:pt x="984194" y="441892"/>
                    <a:pt x="984194" y="425710"/>
                  </a:cubicBezTo>
                  <a:close/>
                  <a:moveTo>
                    <a:pt x="1075004" y="402269"/>
                  </a:moveTo>
                  <a:lnTo>
                    <a:pt x="1075004" y="249904"/>
                  </a:lnTo>
                  <a:cubicBezTo>
                    <a:pt x="1075004" y="233721"/>
                    <a:pt x="1061885" y="220603"/>
                    <a:pt x="1045703" y="220603"/>
                  </a:cubicBezTo>
                  <a:cubicBezTo>
                    <a:pt x="1029520" y="220603"/>
                    <a:pt x="1016402" y="233721"/>
                    <a:pt x="1016402" y="249904"/>
                  </a:cubicBezTo>
                  <a:lnTo>
                    <a:pt x="1016402" y="402269"/>
                  </a:lnTo>
                  <a:cubicBezTo>
                    <a:pt x="1016402" y="418452"/>
                    <a:pt x="1029520" y="431570"/>
                    <a:pt x="1045703" y="431570"/>
                  </a:cubicBezTo>
                  <a:lnTo>
                    <a:pt x="1045703" y="431570"/>
                  </a:lnTo>
                  <a:cubicBezTo>
                    <a:pt x="1061885" y="431570"/>
                    <a:pt x="1075004" y="418451"/>
                    <a:pt x="1075004" y="4022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8469A942-804D-4903-8F4A-8D9429512BF3}"/>
              </a:ext>
            </a:extLst>
          </p:cNvPr>
          <p:cNvGrpSpPr/>
          <p:nvPr/>
        </p:nvGrpSpPr>
        <p:grpSpPr>
          <a:xfrm>
            <a:off x="3158599" y="-1847"/>
            <a:ext cx="762976" cy="2936601"/>
            <a:chOff x="3158599" y="-1847"/>
            <a:chExt cx="762976" cy="2936601"/>
          </a:xfrm>
          <a:solidFill>
            <a:schemeClr val="accent4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82B04CED-E9CE-4AD0-AC88-1E335388BA2D}"/>
                </a:ext>
              </a:extLst>
            </p:cNvPr>
            <p:cNvSpPr/>
            <p:nvPr/>
          </p:nvSpPr>
          <p:spPr>
            <a:xfrm>
              <a:off x="3501625" y="-1847"/>
              <a:ext cx="72000" cy="17373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C5500B9C-197E-48FC-8A95-0C5F5A2064F8}"/>
                </a:ext>
              </a:extLst>
            </p:cNvPr>
            <p:cNvSpPr/>
            <p:nvPr/>
          </p:nvSpPr>
          <p:spPr>
            <a:xfrm rot="5400000" flipH="1">
              <a:off x="2911264" y="1924443"/>
              <a:ext cx="1257646" cy="762976"/>
            </a:xfrm>
            <a:custGeom>
              <a:avLst/>
              <a:gdLst>
                <a:gd name="connsiteX0" fmla="*/ 782320 w 1075004"/>
                <a:gd name="connsiteY0" fmla="*/ 253919 h 652173"/>
                <a:gd name="connsiteX1" fmla="*/ 763875 w 1075004"/>
                <a:gd name="connsiteY1" fmla="*/ 269396 h 652173"/>
                <a:gd name="connsiteX2" fmla="*/ 421371 w 1075004"/>
                <a:gd name="connsiteY2" fmla="*/ 239431 h 652173"/>
                <a:gd name="connsiteX3" fmla="*/ 421370 w 1075004"/>
                <a:gd name="connsiteY3" fmla="*/ 253854 h 652173"/>
                <a:gd name="connsiteX4" fmla="*/ 447078 w 1075004"/>
                <a:gd name="connsiteY4" fmla="*/ 253854 h 652173"/>
                <a:gd name="connsiteX5" fmla="*/ 464104 w 1075004"/>
                <a:gd name="connsiteY5" fmla="*/ 270880 h 652173"/>
                <a:gd name="connsiteX6" fmla="*/ 464104 w 1075004"/>
                <a:gd name="connsiteY6" fmla="*/ 270879 h 652173"/>
                <a:gd name="connsiteX7" fmla="*/ 447079 w 1075004"/>
                <a:gd name="connsiteY7" fmla="*/ 287905 h 652173"/>
                <a:gd name="connsiteX8" fmla="*/ 421371 w 1075004"/>
                <a:gd name="connsiteY8" fmla="*/ 287905 h 652173"/>
                <a:gd name="connsiteX9" fmla="*/ 421371 w 1075004"/>
                <a:gd name="connsiteY9" fmla="*/ 311227 h 652173"/>
                <a:gd name="connsiteX10" fmla="*/ 447078 w 1075004"/>
                <a:gd name="connsiteY10" fmla="*/ 311227 h 652173"/>
                <a:gd name="connsiteX11" fmla="*/ 464104 w 1075004"/>
                <a:gd name="connsiteY11" fmla="*/ 328253 h 652173"/>
                <a:gd name="connsiteX12" fmla="*/ 464104 w 1075004"/>
                <a:gd name="connsiteY12" fmla="*/ 328253 h 652173"/>
                <a:gd name="connsiteX13" fmla="*/ 447079 w 1075004"/>
                <a:gd name="connsiteY13" fmla="*/ 345278 h 652173"/>
                <a:gd name="connsiteX14" fmla="*/ 421371 w 1075004"/>
                <a:gd name="connsiteY14" fmla="*/ 345279 h 652173"/>
                <a:gd name="connsiteX15" fmla="*/ 421371 w 1075004"/>
                <a:gd name="connsiteY15" fmla="*/ 368601 h 652173"/>
                <a:gd name="connsiteX16" fmla="*/ 447078 w 1075004"/>
                <a:gd name="connsiteY16" fmla="*/ 368601 h 652173"/>
                <a:gd name="connsiteX17" fmla="*/ 464104 w 1075004"/>
                <a:gd name="connsiteY17" fmla="*/ 385627 h 652173"/>
                <a:gd name="connsiteX18" fmla="*/ 464104 w 1075004"/>
                <a:gd name="connsiteY18" fmla="*/ 385627 h 652173"/>
                <a:gd name="connsiteX19" fmla="*/ 447079 w 1075004"/>
                <a:gd name="connsiteY19" fmla="*/ 402652 h 652173"/>
                <a:gd name="connsiteX20" fmla="*/ 421371 w 1075004"/>
                <a:gd name="connsiteY20" fmla="*/ 402652 h 652173"/>
                <a:gd name="connsiteX21" fmla="*/ 421370 w 1075004"/>
                <a:gd name="connsiteY21" fmla="*/ 417162 h 652173"/>
                <a:gd name="connsiteX22" fmla="*/ 762268 w 1075004"/>
                <a:gd name="connsiteY22" fmla="*/ 381332 h 652173"/>
                <a:gd name="connsiteX23" fmla="*/ 780980 w 1075004"/>
                <a:gd name="connsiteY23" fmla="*/ 396486 h 652173"/>
                <a:gd name="connsiteX24" fmla="*/ 765828 w 1075004"/>
                <a:gd name="connsiteY24" fmla="*/ 415197 h 652173"/>
                <a:gd name="connsiteX25" fmla="*/ 415893 w 1075004"/>
                <a:gd name="connsiteY25" fmla="*/ 451977 h 652173"/>
                <a:gd name="connsiteX26" fmla="*/ 397181 w 1075004"/>
                <a:gd name="connsiteY26" fmla="*/ 436824 h 652173"/>
                <a:gd name="connsiteX27" fmla="*/ 398889 w 1075004"/>
                <a:gd name="connsiteY27" fmla="*/ 431060 h 652173"/>
                <a:gd name="connsiteX28" fmla="*/ 398669 w 1075004"/>
                <a:gd name="connsiteY28" fmla="*/ 430530 h 652173"/>
                <a:gd name="connsiteX29" fmla="*/ 398669 w 1075004"/>
                <a:gd name="connsiteY29" fmla="*/ 402652 h 652173"/>
                <a:gd name="connsiteX30" fmla="*/ 372962 w 1075004"/>
                <a:gd name="connsiteY30" fmla="*/ 402653 h 652173"/>
                <a:gd name="connsiteX31" fmla="*/ 355936 w 1075004"/>
                <a:gd name="connsiteY31" fmla="*/ 385627 h 652173"/>
                <a:gd name="connsiteX32" fmla="*/ 372962 w 1075004"/>
                <a:gd name="connsiteY32" fmla="*/ 368601 h 652173"/>
                <a:gd name="connsiteX33" fmla="*/ 398669 w 1075004"/>
                <a:gd name="connsiteY33" fmla="*/ 368601 h 652173"/>
                <a:gd name="connsiteX34" fmla="*/ 398670 w 1075004"/>
                <a:gd name="connsiteY34" fmla="*/ 345279 h 652173"/>
                <a:gd name="connsiteX35" fmla="*/ 372962 w 1075004"/>
                <a:gd name="connsiteY35" fmla="*/ 345279 h 652173"/>
                <a:gd name="connsiteX36" fmla="*/ 355936 w 1075004"/>
                <a:gd name="connsiteY36" fmla="*/ 328253 h 652173"/>
                <a:gd name="connsiteX37" fmla="*/ 372962 w 1075004"/>
                <a:gd name="connsiteY37" fmla="*/ 311228 h 652173"/>
                <a:gd name="connsiteX38" fmla="*/ 398669 w 1075004"/>
                <a:gd name="connsiteY38" fmla="*/ 311227 h 652173"/>
                <a:gd name="connsiteX39" fmla="*/ 398669 w 1075004"/>
                <a:gd name="connsiteY39" fmla="*/ 287905 h 652173"/>
                <a:gd name="connsiteX40" fmla="*/ 372962 w 1075004"/>
                <a:gd name="connsiteY40" fmla="*/ 287905 h 652173"/>
                <a:gd name="connsiteX41" fmla="*/ 355936 w 1075004"/>
                <a:gd name="connsiteY41" fmla="*/ 270880 h 652173"/>
                <a:gd name="connsiteX42" fmla="*/ 372962 w 1075004"/>
                <a:gd name="connsiteY42" fmla="*/ 253854 h 652173"/>
                <a:gd name="connsiteX43" fmla="*/ 398670 w 1075004"/>
                <a:gd name="connsiteY43" fmla="*/ 253854 h 652173"/>
                <a:gd name="connsiteX44" fmla="*/ 398670 w 1075004"/>
                <a:gd name="connsiteY44" fmla="*/ 226224 h 652173"/>
                <a:gd name="connsiteX45" fmla="*/ 399282 w 1075004"/>
                <a:gd name="connsiteY45" fmla="*/ 224745 h 652173"/>
                <a:gd name="connsiteX46" fmla="*/ 397876 w 1075004"/>
                <a:gd name="connsiteY46" fmla="*/ 220285 h 652173"/>
                <a:gd name="connsiteX47" fmla="*/ 416321 w 1075004"/>
                <a:gd name="connsiteY47" fmla="*/ 204807 h 652173"/>
                <a:gd name="connsiteX48" fmla="*/ 766843 w 1075004"/>
                <a:gd name="connsiteY48" fmla="*/ 235474 h 652173"/>
                <a:gd name="connsiteX49" fmla="*/ 782320 w 1075004"/>
                <a:gd name="connsiteY49" fmla="*/ 253919 h 652173"/>
                <a:gd name="connsiteX50" fmla="*/ 787242 w 1075004"/>
                <a:gd name="connsiteY50" fmla="*/ 326087 h 652173"/>
                <a:gd name="connsiteX51" fmla="*/ 785600 w 1075004"/>
                <a:gd name="connsiteY51" fmla="*/ 324445 h 652173"/>
                <a:gd name="connsiteX52" fmla="*/ 785600 w 1075004"/>
                <a:gd name="connsiteY52" fmla="*/ 237207 h 652173"/>
                <a:gd name="connsiteX53" fmla="*/ 722116 w 1075004"/>
                <a:gd name="connsiteY53" fmla="*/ 173722 h 652173"/>
                <a:gd name="connsiteX54" fmla="*/ 634876 w 1075004"/>
                <a:gd name="connsiteY54" fmla="*/ 173722 h 652173"/>
                <a:gd name="connsiteX55" fmla="*/ 556664 w 1075004"/>
                <a:gd name="connsiteY55" fmla="*/ 95509 h 652173"/>
                <a:gd name="connsiteX56" fmla="*/ 95508 w 1075004"/>
                <a:gd name="connsiteY56" fmla="*/ 95509 h 652173"/>
                <a:gd name="connsiteX57" fmla="*/ 0 w 1075004"/>
                <a:gd name="connsiteY57" fmla="*/ 326087 h 652173"/>
                <a:gd name="connsiteX58" fmla="*/ 95508 w 1075004"/>
                <a:gd name="connsiteY58" fmla="*/ 556665 h 652173"/>
                <a:gd name="connsiteX59" fmla="*/ 556665 w 1075004"/>
                <a:gd name="connsiteY59" fmla="*/ 556665 h 652173"/>
                <a:gd name="connsiteX60" fmla="*/ 634877 w 1075004"/>
                <a:gd name="connsiteY60" fmla="*/ 478452 h 652173"/>
                <a:gd name="connsiteX61" fmla="*/ 722116 w 1075004"/>
                <a:gd name="connsiteY61" fmla="*/ 478453 h 652173"/>
                <a:gd name="connsiteX62" fmla="*/ 785600 w 1075004"/>
                <a:gd name="connsiteY62" fmla="*/ 414968 h 652173"/>
                <a:gd name="connsiteX63" fmla="*/ 785600 w 1075004"/>
                <a:gd name="connsiteY63" fmla="*/ 327729 h 652173"/>
                <a:gd name="connsiteX64" fmla="*/ 893383 w 1075004"/>
                <a:gd name="connsiteY64" fmla="*/ 437430 h 652173"/>
                <a:gd name="connsiteX65" fmla="*/ 893383 w 1075004"/>
                <a:gd name="connsiteY65" fmla="*/ 214743 h 652173"/>
                <a:gd name="connsiteX66" fmla="*/ 864082 w 1075004"/>
                <a:gd name="connsiteY66" fmla="*/ 185442 h 652173"/>
                <a:gd name="connsiteX67" fmla="*/ 834781 w 1075004"/>
                <a:gd name="connsiteY67" fmla="*/ 214743 h 652173"/>
                <a:gd name="connsiteX68" fmla="*/ 834781 w 1075004"/>
                <a:gd name="connsiteY68" fmla="*/ 437431 h 652173"/>
                <a:gd name="connsiteX69" fmla="*/ 864082 w 1075004"/>
                <a:gd name="connsiteY69" fmla="*/ 466732 h 652173"/>
                <a:gd name="connsiteX70" fmla="*/ 864082 w 1075004"/>
                <a:gd name="connsiteY70" fmla="*/ 466731 h 652173"/>
                <a:gd name="connsiteX71" fmla="*/ 893383 w 1075004"/>
                <a:gd name="connsiteY71" fmla="*/ 437430 h 652173"/>
                <a:gd name="connsiteX72" fmla="*/ 984194 w 1075004"/>
                <a:gd name="connsiteY72" fmla="*/ 425710 h 652173"/>
                <a:gd name="connsiteX73" fmla="*/ 984193 w 1075004"/>
                <a:gd name="connsiteY73" fmla="*/ 226464 h 652173"/>
                <a:gd name="connsiteX74" fmla="*/ 954892 w 1075004"/>
                <a:gd name="connsiteY74" fmla="*/ 197162 h 652173"/>
                <a:gd name="connsiteX75" fmla="*/ 925591 w 1075004"/>
                <a:gd name="connsiteY75" fmla="*/ 226464 h 652173"/>
                <a:gd name="connsiteX76" fmla="*/ 925591 w 1075004"/>
                <a:gd name="connsiteY76" fmla="*/ 425710 h 652173"/>
                <a:gd name="connsiteX77" fmla="*/ 954892 w 1075004"/>
                <a:gd name="connsiteY77" fmla="*/ 455011 h 652173"/>
                <a:gd name="connsiteX78" fmla="*/ 954892 w 1075004"/>
                <a:gd name="connsiteY78" fmla="*/ 455011 h 652173"/>
                <a:gd name="connsiteX79" fmla="*/ 984194 w 1075004"/>
                <a:gd name="connsiteY79" fmla="*/ 425710 h 652173"/>
                <a:gd name="connsiteX80" fmla="*/ 1075004 w 1075004"/>
                <a:gd name="connsiteY80" fmla="*/ 402268 h 652173"/>
                <a:gd name="connsiteX81" fmla="*/ 1075004 w 1075004"/>
                <a:gd name="connsiteY81" fmla="*/ 249904 h 652173"/>
                <a:gd name="connsiteX82" fmla="*/ 1045703 w 1075004"/>
                <a:gd name="connsiteY82" fmla="*/ 220603 h 652173"/>
                <a:gd name="connsiteX83" fmla="*/ 1016402 w 1075004"/>
                <a:gd name="connsiteY83" fmla="*/ 249904 h 652173"/>
                <a:gd name="connsiteX84" fmla="*/ 1016402 w 1075004"/>
                <a:gd name="connsiteY84" fmla="*/ 402269 h 652173"/>
                <a:gd name="connsiteX85" fmla="*/ 1045703 w 1075004"/>
                <a:gd name="connsiteY85" fmla="*/ 431570 h 652173"/>
                <a:gd name="connsiteX86" fmla="*/ 1045703 w 1075004"/>
                <a:gd name="connsiteY86" fmla="*/ 431570 h 652173"/>
                <a:gd name="connsiteX87" fmla="*/ 1075004 w 1075004"/>
                <a:gd name="connsiteY87" fmla="*/ 402268 h 6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3">
                  <a:moveTo>
                    <a:pt x="782320" y="253919"/>
                  </a:moveTo>
                  <a:cubicBezTo>
                    <a:pt x="781500" y="263286"/>
                    <a:pt x="773242" y="270215"/>
                    <a:pt x="763875" y="269396"/>
                  </a:cubicBezTo>
                  <a:cubicBezTo>
                    <a:pt x="649707" y="259408"/>
                    <a:pt x="535539" y="249420"/>
                    <a:pt x="421371" y="239431"/>
                  </a:cubicBezTo>
                  <a:lnTo>
                    <a:pt x="421370" y="253854"/>
                  </a:lnTo>
                  <a:lnTo>
                    <a:pt x="447078" y="253854"/>
                  </a:lnTo>
                  <a:cubicBezTo>
                    <a:pt x="456482" y="253853"/>
                    <a:pt x="464104" y="261476"/>
                    <a:pt x="464104" y="270880"/>
                  </a:cubicBezTo>
                  <a:lnTo>
                    <a:pt x="464104" y="270879"/>
                  </a:lnTo>
                  <a:cubicBezTo>
                    <a:pt x="464104" y="280282"/>
                    <a:pt x="456482" y="287905"/>
                    <a:pt x="447079" y="287905"/>
                  </a:cubicBezTo>
                  <a:cubicBezTo>
                    <a:pt x="438509" y="287905"/>
                    <a:pt x="429940" y="287905"/>
                    <a:pt x="421371" y="287905"/>
                  </a:cubicBezTo>
                  <a:lnTo>
                    <a:pt x="421371" y="311227"/>
                  </a:lnTo>
                  <a:lnTo>
                    <a:pt x="447078" y="311227"/>
                  </a:lnTo>
                  <a:cubicBezTo>
                    <a:pt x="456482" y="311227"/>
                    <a:pt x="464104" y="318850"/>
                    <a:pt x="464104" y="328253"/>
                  </a:cubicBezTo>
                  <a:lnTo>
                    <a:pt x="464104" y="328253"/>
                  </a:lnTo>
                  <a:cubicBezTo>
                    <a:pt x="464104" y="337655"/>
                    <a:pt x="456482" y="345278"/>
                    <a:pt x="447079" y="345278"/>
                  </a:cubicBezTo>
                  <a:cubicBezTo>
                    <a:pt x="438510" y="345278"/>
                    <a:pt x="429940" y="345278"/>
                    <a:pt x="421371" y="345279"/>
                  </a:cubicBezTo>
                  <a:lnTo>
                    <a:pt x="421371" y="368601"/>
                  </a:lnTo>
                  <a:lnTo>
                    <a:pt x="447078" y="368601"/>
                  </a:lnTo>
                  <a:cubicBezTo>
                    <a:pt x="456482" y="368601"/>
                    <a:pt x="464104" y="376223"/>
                    <a:pt x="464104" y="385627"/>
                  </a:cubicBezTo>
                  <a:lnTo>
                    <a:pt x="464104" y="385627"/>
                  </a:lnTo>
                  <a:cubicBezTo>
                    <a:pt x="464104" y="395030"/>
                    <a:pt x="456481" y="402652"/>
                    <a:pt x="447079" y="402652"/>
                  </a:cubicBezTo>
                  <a:cubicBezTo>
                    <a:pt x="438509" y="402652"/>
                    <a:pt x="429940" y="402652"/>
                    <a:pt x="421371" y="402652"/>
                  </a:cubicBezTo>
                  <a:lnTo>
                    <a:pt x="421370" y="417162"/>
                  </a:lnTo>
                  <a:lnTo>
                    <a:pt x="762268" y="381332"/>
                  </a:lnTo>
                  <a:cubicBezTo>
                    <a:pt x="771619" y="380350"/>
                    <a:pt x="779997" y="387134"/>
                    <a:pt x="780980" y="396486"/>
                  </a:cubicBezTo>
                  <a:cubicBezTo>
                    <a:pt x="781963" y="405837"/>
                    <a:pt x="775179" y="414214"/>
                    <a:pt x="765828" y="415197"/>
                  </a:cubicBezTo>
                  <a:cubicBezTo>
                    <a:pt x="649182" y="427457"/>
                    <a:pt x="532538" y="439718"/>
                    <a:pt x="415893" y="451977"/>
                  </a:cubicBezTo>
                  <a:cubicBezTo>
                    <a:pt x="406541" y="452960"/>
                    <a:pt x="398164" y="446176"/>
                    <a:pt x="397181" y="436824"/>
                  </a:cubicBezTo>
                  <a:cubicBezTo>
                    <a:pt x="396959" y="434720"/>
                    <a:pt x="397132" y="432665"/>
                    <a:pt x="398889" y="431060"/>
                  </a:cubicBezTo>
                  <a:lnTo>
                    <a:pt x="398669" y="430530"/>
                  </a:lnTo>
                  <a:lnTo>
                    <a:pt x="398669" y="402652"/>
                  </a:lnTo>
                  <a:lnTo>
                    <a:pt x="372962" y="402653"/>
                  </a:lnTo>
                  <a:cubicBezTo>
                    <a:pt x="363559" y="402653"/>
                    <a:pt x="355936" y="395031"/>
                    <a:pt x="355936" y="385627"/>
                  </a:cubicBezTo>
                  <a:cubicBezTo>
                    <a:pt x="355936" y="376224"/>
                    <a:pt x="363559" y="368601"/>
                    <a:pt x="372962" y="368601"/>
                  </a:cubicBezTo>
                  <a:lnTo>
                    <a:pt x="398669" y="368601"/>
                  </a:lnTo>
                  <a:lnTo>
                    <a:pt x="398670" y="345279"/>
                  </a:lnTo>
                  <a:lnTo>
                    <a:pt x="372962" y="345279"/>
                  </a:lnTo>
                  <a:cubicBezTo>
                    <a:pt x="363559" y="345278"/>
                    <a:pt x="355937" y="337656"/>
                    <a:pt x="355936" y="328253"/>
                  </a:cubicBezTo>
                  <a:cubicBezTo>
                    <a:pt x="355937" y="318850"/>
                    <a:pt x="363559" y="311227"/>
                    <a:pt x="372962" y="311228"/>
                  </a:cubicBezTo>
                  <a:lnTo>
                    <a:pt x="398669" y="311227"/>
                  </a:lnTo>
                  <a:lnTo>
                    <a:pt x="398669" y="287905"/>
                  </a:lnTo>
                  <a:lnTo>
                    <a:pt x="372962" y="287905"/>
                  </a:lnTo>
                  <a:cubicBezTo>
                    <a:pt x="363559" y="287905"/>
                    <a:pt x="355936" y="280283"/>
                    <a:pt x="355936" y="270880"/>
                  </a:cubicBezTo>
                  <a:cubicBezTo>
                    <a:pt x="355936" y="261476"/>
                    <a:pt x="363559" y="253854"/>
                    <a:pt x="372962" y="253854"/>
                  </a:cubicBezTo>
                  <a:lnTo>
                    <a:pt x="398670" y="253854"/>
                  </a:lnTo>
                  <a:lnTo>
                    <a:pt x="398670" y="226224"/>
                  </a:lnTo>
                  <a:cubicBezTo>
                    <a:pt x="398670" y="225699"/>
                    <a:pt x="398705" y="225182"/>
                    <a:pt x="399282" y="224745"/>
                  </a:cubicBezTo>
                  <a:lnTo>
                    <a:pt x="397876" y="220285"/>
                  </a:lnTo>
                  <a:cubicBezTo>
                    <a:pt x="398695" y="210917"/>
                    <a:pt x="406953" y="203988"/>
                    <a:pt x="416321" y="204807"/>
                  </a:cubicBezTo>
                  <a:lnTo>
                    <a:pt x="766843" y="235474"/>
                  </a:lnTo>
                  <a:cubicBezTo>
                    <a:pt x="776210" y="236294"/>
                    <a:pt x="783140" y="244551"/>
                    <a:pt x="782320" y="253919"/>
                  </a:cubicBezTo>
                  <a:close/>
                  <a:moveTo>
                    <a:pt x="787242" y="326087"/>
                  </a:moveTo>
                  <a:lnTo>
                    <a:pt x="785600" y="324445"/>
                  </a:lnTo>
                  <a:lnTo>
                    <a:pt x="785600" y="237207"/>
                  </a:lnTo>
                  <a:cubicBezTo>
                    <a:pt x="785600" y="202145"/>
                    <a:pt x="757177" y="173722"/>
                    <a:pt x="722116" y="173722"/>
                  </a:cubicBezTo>
                  <a:lnTo>
                    <a:pt x="634876" y="173722"/>
                  </a:lnTo>
                  <a:cubicBezTo>
                    <a:pt x="608806" y="147651"/>
                    <a:pt x="582735" y="121579"/>
                    <a:pt x="556664" y="95509"/>
                  </a:cubicBezTo>
                  <a:cubicBezTo>
                    <a:pt x="429319" y="-31836"/>
                    <a:pt x="222853" y="-31836"/>
                    <a:pt x="95508" y="95509"/>
                  </a:cubicBezTo>
                  <a:cubicBezTo>
                    <a:pt x="31836" y="159181"/>
                    <a:pt x="0" y="242634"/>
                    <a:pt x="0" y="326087"/>
                  </a:cubicBezTo>
                  <a:cubicBezTo>
                    <a:pt x="0" y="409540"/>
                    <a:pt x="31836" y="492992"/>
                    <a:pt x="95508" y="556665"/>
                  </a:cubicBezTo>
                  <a:cubicBezTo>
                    <a:pt x="222853" y="684010"/>
                    <a:pt x="429320" y="684010"/>
                    <a:pt x="556665" y="556665"/>
                  </a:cubicBezTo>
                  <a:lnTo>
                    <a:pt x="634877" y="478452"/>
                  </a:lnTo>
                  <a:lnTo>
                    <a:pt x="722116" y="478453"/>
                  </a:lnTo>
                  <a:cubicBezTo>
                    <a:pt x="757178" y="478452"/>
                    <a:pt x="785600" y="450029"/>
                    <a:pt x="785600" y="414968"/>
                  </a:cubicBezTo>
                  <a:lnTo>
                    <a:pt x="785600" y="327729"/>
                  </a:lnTo>
                  <a:close/>
                  <a:moveTo>
                    <a:pt x="893383" y="437430"/>
                  </a:moveTo>
                  <a:lnTo>
                    <a:pt x="893383" y="214743"/>
                  </a:lnTo>
                  <a:cubicBezTo>
                    <a:pt x="893383" y="198561"/>
                    <a:pt x="880265" y="185442"/>
                    <a:pt x="864082" y="185442"/>
                  </a:cubicBezTo>
                  <a:cubicBezTo>
                    <a:pt x="847900" y="185442"/>
                    <a:pt x="834781" y="198561"/>
                    <a:pt x="834781" y="214743"/>
                  </a:cubicBezTo>
                  <a:lnTo>
                    <a:pt x="834781" y="437431"/>
                  </a:lnTo>
                  <a:cubicBezTo>
                    <a:pt x="834781" y="453613"/>
                    <a:pt x="847900" y="466732"/>
                    <a:pt x="864082" y="466732"/>
                  </a:cubicBezTo>
                  <a:lnTo>
                    <a:pt x="864082" y="466731"/>
                  </a:lnTo>
                  <a:cubicBezTo>
                    <a:pt x="880265" y="466731"/>
                    <a:pt x="893383" y="453613"/>
                    <a:pt x="893383" y="437430"/>
                  </a:cubicBezTo>
                  <a:close/>
                  <a:moveTo>
                    <a:pt x="984194" y="425710"/>
                  </a:moveTo>
                  <a:lnTo>
                    <a:pt x="984193" y="226464"/>
                  </a:lnTo>
                  <a:cubicBezTo>
                    <a:pt x="984193" y="210281"/>
                    <a:pt x="971075" y="197163"/>
                    <a:pt x="954892" y="197162"/>
                  </a:cubicBezTo>
                  <a:cubicBezTo>
                    <a:pt x="938710" y="197163"/>
                    <a:pt x="925591" y="210281"/>
                    <a:pt x="925591" y="226464"/>
                  </a:cubicBezTo>
                  <a:lnTo>
                    <a:pt x="925591" y="425710"/>
                  </a:lnTo>
                  <a:cubicBezTo>
                    <a:pt x="925591" y="441893"/>
                    <a:pt x="938710" y="455011"/>
                    <a:pt x="954892" y="455011"/>
                  </a:cubicBezTo>
                  <a:lnTo>
                    <a:pt x="954892" y="455011"/>
                  </a:lnTo>
                  <a:cubicBezTo>
                    <a:pt x="971075" y="455011"/>
                    <a:pt x="984194" y="441892"/>
                    <a:pt x="984194" y="425710"/>
                  </a:cubicBezTo>
                  <a:close/>
                  <a:moveTo>
                    <a:pt x="1075004" y="402268"/>
                  </a:moveTo>
                  <a:lnTo>
                    <a:pt x="1075004" y="249904"/>
                  </a:lnTo>
                  <a:cubicBezTo>
                    <a:pt x="1075004" y="233721"/>
                    <a:pt x="1061885" y="220603"/>
                    <a:pt x="1045703" y="220603"/>
                  </a:cubicBezTo>
                  <a:cubicBezTo>
                    <a:pt x="1029520" y="220603"/>
                    <a:pt x="1016402" y="233721"/>
                    <a:pt x="1016402" y="249904"/>
                  </a:cubicBezTo>
                  <a:lnTo>
                    <a:pt x="1016402" y="402269"/>
                  </a:lnTo>
                  <a:cubicBezTo>
                    <a:pt x="1016402" y="418451"/>
                    <a:pt x="1029520" y="431570"/>
                    <a:pt x="1045703" y="431570"/>
                  </a:cubicBezTo>
                  <a:lnTo>
                    <a:pt x="1045703" y="431570"/>
                  </a:lnTo>
                  <a:cubicBezTo>
                    <a:pt x="1061885" y="431570"/>
                    <a:pt x="1075004" y="418451"/>
                    <a:pt x="1075004" y="402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8D1DD00C-F719-4E36-8400-D48848310B64}"/>
              </a:ext>
            </a:extLst>
          </p:cNvPr>
          <p:cNvGrpSpPr/>
          <p:nvPr/>
        </p:nvGrpSpPr>
        <p:grpSpPr>
          <a:xfrm>
            <a:off x="2015424" y="-1847"/>
            <a:ext cx="1437328" cy="5489412"/>
            <a:chOff x="2015424" y="-1847"/>
            <a:chExt cx="1437328" cy="548941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C03BF2F0-D709-4C92-878E-6F1024DCB8F1}"/>
                </a:ext>
              </a:extLst>
            </p:cNvPr>
            <p:cNvSpPr/>
            <p:nvPr/>
          </p:nvSpPr>
          <p:spPr>
            <a:xfrm>
              <a:off x="2701620" y="-1847"/>
              <a:ext cx="72000" cy="40233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51">
              <a:extLst>
                <a:ext uri="{FF2B5EF4-FFF2-40B4-BE49-F238E27FC236}">
                  <a16:creationId xmlns:a16="http://schemas.microsoft.com/office/drawing/2014/main" xmlns="" id="{0A65E5E0-B696-4840-BE42-1CBEA55E6D07}"/>
                </a:ext>
              </a:extLst>
            </p:cNvPr>
            <p:cNvSpPr/>
            <p:nvPr/>
          </p:nvSpPr>
          <p:spPr>
            <a:xfrm rot="5400000" flipH="1">
              <a:off x="1970982" y="4005795"/>
              <a:ext cx="1526212" cy="1437328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92D9A825-26F7-4AC0-AA66-A642F08B3FCC}"/>
              </a:ext>
            </a:extLst>
          </p:cNvPr>
          <p:cNvGrpSpPr/>
          <p:nvPr/>
        </p:nvGrpSpPr>
        <p:grpSpPr>
          <a:xfrm>
            <a:off x="808111" y="-1847"/>
            <a:ext cx="762978" cy="3628896"/>
            <a:chOff x="808111" y="-1847"/>
            <a:chExt cx="762978" cy="3628896"/>
          </a:xfrm>
          <a:solidFill>
            <a:schemeClr val="accent2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67987A3D-8DA5-4431-823F-480685C7A5DC}"/>
                </a:ext>
              </a:extLst>
            </p:cNvPr>
            <p:cNvSpPr/>
            <p:nvPr/>
          </p:nvSpPr>
          <p:spPr>
            <a:xfrm>
              <a:off x="1152817" y="-1847"/>
              <a:ext cx="72000" cy="23774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63E94029-08EA-46F5-9EA4-70C4B6B01CF4}"/>
                </a:ext>
              </a:extLst>
            </p:cNvPr>
            <p:cNvSpPr/>
            <p:nvPr/>
          </p:nvSpPr>
          <p:spPr>
            <a:xfrm rot="5400000" flipH="1">
              <a:off x="560777" y="2616737"/>
              <a:ext cx="1257646" cy="762978"/>
            </a:xfrm>
            <a:custGeom>
              <a:avLst/>
              <a:gdLst>
                <a:gd name="connsiteX0" fmla="*/ 782320 w 1075004"/>
                <a:gd name="connsiteY0" fmla="*/ 253920 h 652174"/>
                <a:gd name="connsiteX1" fmla="*/ 763875 w 1075004"/>
                <a:gd name="connsiteY1" fmla="*/ 269397 h 652174"/>
                <a:gd name="connsiteX2" fmla="*/ 421371 w 1075004"/>
                <a:gd name="connsiteY2" fmla="*/ 239432 h 652174"/>
                <a:gd name="connsiteX3" fmla="*/ 421370 w 1075004"/>
                <a:gd name="connsiteY3" fmla="*/ 253855 h 652174"/>
                <a:gd name="connsiteX4" fmla="*/ 447078 w 1075004"/>
                <a:gd name="connsiteY4" fmla="*/ 253855 h 652174"/>
                <a:gd name="connsiteX5" fmla="*/ 464104 w 1075004"/>
                <a:gd name="connsiteY5" fmla="*/ 270881 h 652174"/>
                <a:gd name="connsiteX6" fmla="*/ 464104 w 1075004"/>
                <a:gd name="connsiteY6" fmla="*/ 270880 h 652174"/>
                <a:gd name="connsiteX7" fmla="*/ 447079 w 1075004"/>
                <a:gd name="connsiteY7" fmla="*/ 287906 h 652174"/>
                <a:gd name="connsiteX8" fmla="*/ 421371 w 1075004"/>
                <a:gd name="connsiteY8" fmla="*/ 287906 h 652174"/>
                <a:gd name="connsiteX9" fmla="*/ 421371 w 1075004"/>
                <a:gd name="connsiteY9" fmla="*/ 311228 h 652174"/>
                <a:gd name="connsiteX10" fmla="*/ 447078 w 1075004"/>
                <a:gd name="connsiteY10" fmla="*/ 311228 h 652174"/>
                <a:gd name="connsiteX11" fmla="*/ 464104 w 1075004"/>
                <a:gd name="connsiteY11" fmla="*/ 328254 h 652174"/>
                <a:gd name="connsiteX12" fmla="*/ 464104 w 1075004"/>
                <a:gd name="connsiteY12" fmla="*/ 328254 h 652174"/>
                <a:gd name="connsiteX13" fmla="*/ 447079 w 1075004"/>
                <a:gd name="connsiteY13" fmla="*/ 345279 h 652174"/>
                <a:gd name="connsiteX14" fmla="*/ 421371 w 1075004"/>
                <a:gd name="connsiteY14" fmla="*/ 345280 h 652174"/>
                <a:gd name="connsiteX15" fmla="*/ 421371 w 1075004"/>
                <a:gd name="connsiteY15" fmla="*/ 368602 h 652174"/>
                <a:gd name="connsiteX16" fmla="*/ 447078 w 1075004"/>
                <a:gd name="connsiteY16" fmla="*/ 368602 h 652174"/>
                <a:gd name="connsiteX17" fmla="*/ 464104 w 1075004"/>
                <a:gd name="connsiteY17" fmla="*/ 385628 h 652174"/>
                <a:gd name="connsiteX18" fmla="*/ 464104 w 1075004"/>
                <a:gd name="connsiteY18" fmla="*/ 385628 h 652174"/>
                <a:gd name="connsiteX19" fmla="*/ 447079 w 1075004"/>
                <a:gd name="connsiteY19" fmla="*/ 402653 h 652174"/>
                <a:gd name="connsiteX20" fmla="*/ 421371 w 1075004"/>
                <a:gd name="connsiteY20" fmla="*/ 402653 h 652174"/>
                <a:gd name="connsiteX21" fmla="*/ 421370 w 1075004"/>
                <a:gd name="connsiteY21" fmla="*/ 417163 h 652174"/>
                <a:gd name="connsiteX22" fmla="*/ 762268 w 1075004"/>
                <a:gd name="connsiteY22" fmla="*/ 381333 h 652174"/>
                <a:gd name="connsiteX23" fmla="*/ 780980 w 1075004"/>
                <a:gd name="connsiteY23" fmla="*/ 396486 h 652174"/>
                <a:gd name="connsiteX24" fmla="*/ 765828 w 1075004"/>
                <a:gd name="connsiteY24" fmla="*/ 415198 h 652174"/>
                <a:gd name="connsiteX25" fmla="*/ 415893 w 1075004"/>
                <a:gd name="connsiteY25" fmla="*/ 451978 h 652174"/>
                <a:gd name="connsiteX26" fmla="*/ 397181 w 1075004"/>
                <a:gd name="connsiteY26" fmla="*/ 436825 h 652174"/>
                <a:gd name="connsiteX27" fmla="*/ 398889 w 1075004"/>
                <a:gd name="connsiteY27" fmla="*/ 431061 h 652174"/>
                <a:gd name="connsiteX28" fmla="*/ 398669 w 1075004"/>
                <a:gd name="connsiteY28" fmla="*/ 430531 h 652174"/>
                <a:gd name="connsiteX29" fmla="*/ 398669 w 1075004"/>
                <a:gd name="connsiteY29" fmla="*/ 402653 h 652174"/>
                <a:gd name="connsiteX30" fmla="*/ 372962 w 1075004"/>
                <a:gd name="connsiteY30" fmla="*/ 402654 h 652174"/>
                <a:gd name="connsiteX31" fmla="*/ 355936 w 1075004"/>
                <a:gd name="connsiteY31" fmla="*/ 385628 h 652174"/>
                <a:gd name="connsiteX32" fmla="*/ 372962 w 1075004"/>
                <a:gd name="connsiteY32" fmla="*/ 368602 h 652174"/>
                <a:gd name="connsiteX33" fmla="*/ 398669 w 1075004"/>
                <a:gd name="connsiteY33" fmla="*/ 368602 h 652174"/>
                <a:gd name="connsiteX34" fmla="*/ 398670 w 1075004"/>
                <a:gd name="connsiteY34" fmla="*/ 345280 h 652174"/>
                <a:gd name="connsiteX35" fmla="*/ 372962 w 1075004"/>
                <a:gd name="connsiteY35" fmla="*/ 345280 h 652174"/>
                <a:gd name="connsiteX36" fmla="*/ 355936 w 1075004"/>
                <a:gd name="connsiteY36" fmla="*/ 328254 h 652174"/>
                <a:gd name="connsiteX37" fmla="*/ 372962 w 1075004"/>
                <a:gd name="connsiteY37" fmla="*/ 311229 h 652174"/>
                <a:gd name="connsiteX38" fmla="*/ 398669 w 1075004"/>
                <a:gd name="connsiteY38" fmla="*/ 311228 h 652174"/>
                <a:gd name="connsiteX39" fmla="*/ 398669 w 1075004"/>
                <a:gd name="connsiteY39" fmla="*/ 287906 h 652174"/>
                <a:gd name="connsiteX40" fmla="*/ 372962 w 1075004"/>
                <a:gd name="connsiteY40" fmla="*/ 287906 h 652174"/>
                <a:gd name="connsiteX41" fmla="*/ 355936 w 1075004"/>
                <a:gd name="connsiteY41" fmla="*/ 270881 h 652174"/>
                <a:gd name="connsiteX42" fmla="*/ 372962 w 1075004"/>
                <a:gd name="connsiteY42" fmla="*/ 253855 h 652174"/>
                <a:gd name="connsiteX43" fmla="*/ 398670 w 1075004"/>
                <a:gd name="connsiteY43" fmla="*/ 253855 h 652174"/>
                <a:gd name="connsiteX44" fmla="*/ 398670 w 1075004"/>
                <a:gd name="connsiteY44" fmla="*/ 226225 h 652174"/>
                <a:gd name="connsiteX45" fmla="*/ 399282 w 1075004"/>
                <a:gd name="connsiteY45" fmla="*/ 224746 h 652174"/>
                <a:gd name="connsiteX46" fmla="*/ 397876 w 1075004"/>
                <a:gd name="connsiteY46" fmla="*/ 220286 h 652174"/>
                <a:gd name="connsiteX47" fmla="*/ 416321 w 1075004"/>
                <a:gd name="connsiteY47" fmla="*/ 204808 h 652174"/>
                <a:gd name="connsiteX48" fmla="*/ 766843 w 1075004"/>
                <a:gd name="connsiteY48" fmla="*/ 235475 h 652174"/>
                <a:gd name="connsiteX49" fmla="*/ 782320 w 1075004"/>
                <a:gd name="connsiteY49" fmla="*/ 253920 h 652174"/>
                <a:gd name="connsiteX50" fmla="*/ 787242 w 1075004"/>
                <a:gd name="connsiteY50" fmla="*/ 326088 h 652174"/>
                <a:gd name="connsiteX51" fmla="*/ 785600 w 1075004"/>
                <a:gd name="connsiteY51" fmla="*/ 324446 h 652174"/>
                <a:gd name="connsiteX52" fmla="*/ 785600 w 1075004"/>
                <a:gd name="connsiteY52" fmla="*/ 237208 h 652174"/>
                <a:gd name="connsiteX53" fmla="*/ 722116 w 1075004"/>
                <a:gd name="connsiteY53" fmla="*/ 173723 h 652174"/>
                <a:gd name="connsiteX54" fmla="*/ 634876 w 1075004"/>
                <a:gd name="connsiteY54" fmla="*/ 173723 h 652174"/>
                <a:gd name="connsiteX55" fmla="*/ 556664 w 1075004"/>
                <a:gd name="connsiteY55" fmla="*/ 95510 h 652174"/>
                <a:gd name="connsiteX56" fmla="*/ 95508 w 1075004"/>
                <a:gd name="connsiteY56" fmla="*/ 95510 h 652174"/>
                <a:gd name="connsiteX57" fmla="*/ 0 w 1075004"/>
                <a:gd name="connsiteY57" fmla="*/ 326088 h 652174"/>
                <a:gd name="connsiteX58" fmla="*/ 95508 w 1075004"/>
                <a:gd name="connsiteY58" fmla="*/ 556666 h 652174"/>
                <a:gd name="connsiteX59" fmla="*/ 556665 w 1075004"/>
                <a:gd name="connsiteY59" fmla="*/ 556666 h 652174"/>
                <a:gd name="connsiteX60" fmla="*/ 634877 w 1075004"/>
                <a:gd name="connsiteY60" fmla="*/ 478453 h 652174"/>
                <a:gd name="connsiteX61" fmla="*/ 722116 w 1075004"/>
                <a:gd name="connsiteY61" fmla="*/ 478454 h 652174"/>
                <a:gd name="connsiteX62" fmla="*/ 785600 w 1075004"/>
                <a:gd name="connsiteY62" fmla="*/ 414969 h 652174"/>
                <a:gd name="connsiteX63" fmla="*/ 785600 w 1075004"/>
                <a:gd name="connsiteY63" fmla="*/ 327730 h 652174"/>
                <a:gd name="connsiteX64" fmla="*/ 893383 w 1075004"/>
                <a:gd name="connsiteY64" fmla="*/ 437431 h 652174"/>
                <a:gd name="connsiteX65" fmla="*/ 893383 w 1075004"/>
                <a:gd name="connsiteY65" fmla="*/ 214744 h 652174"/>
                <a:gd name="connsiteX66" fmla="*/ 864082 w 1075004"/>
                <a:gd name="connsiteY66" fmla="*/ 185443 h 652174"/>
                <a:gd name="connsiteX67" fmla="*/ 834781 w 1075004"/>
                <a:gd name="connsiteY67" fmla="*/ 214744 h 652174"/>
                <a:gd name="connsiteX68" fmla="*/ 834781 w 1075004"/>
                <a:gd name="connsiteY68" fmla="*/ 437432 h 652174"/>
                <a:gd name="connsiteX69" fmla="*/ 864082 w 1075004"/>
                <a:gd name="connsiteY69" fmla="*/ 466733 h 652174"/>
                <a:gd name="connsiteX70" fmla="*/ 864082 w 1075004"/>
                <a:gd name="connsiteY70" fmla="*/ 466732 h 652174"/>
                <a:gd name="connsiteX71" fmla="*/ 893383 w 1075004"/>
                <a:gd name="connsiteY71" fmla="*/ 437431 h 652174"/>
                <a:gd name="connsiteX72" fmla="*/ 984194 w 1075004"/>
                <a:gd name="connsiteY72" fmla="*/ 425711 h 652174"/>
                <a:gd name="connsiteX73" fmla="*/ 984193 w 1075004"/>
                <a:gd name="connsiteY73" fmla="*/ 226464 h 652174"/>
                <a:gd name="connsiteX74" fmla="*/ 954893 w 1075004"/>
                <a:gd name="connsiteY74" fmla="*/ 197163 h 652174"/>
                <a:gd name="connsiteX75" fmla="*/ 925591 w 1075004"/>
                <a:gd name="connsiteY75" fmla="*/ 226464 h 652174"/>
                <a:gd name="connsiteX76" fmla="*/ 925591 w 1075004"/>
                <a:gd name="connsiteY76" fmla="*/ 425711 h 652174"/>
                <a:gd name="connsiteX77" fmla="*/ 954893 w 1075004"/>
                <a:gd name="connsiteY77" fmla="*/ 455012 h 652174"/>
                <a:gd name="connsiteX78" fmla="*/ 954893 w 1075004"/>
                <a:gd name="connsiteY78" fmla="*/ 455012 h 652174"/>
                <a:gd name="connsiteX79" fmla="*/ 984194 w 1075004"/>
                <a:gd name="connsiteY79" fmla="*/ 425711 h 652174"/>
                <a:gd name="connsiteX80" fmla="*/ 1075004 w 1075004"/>
                <a:gd name="connsiteY80" fmla="*/ 402269 h 652174"/>
                <a:gd name="connsiteX81" fmla="*/ 1075004 w 1075004"/>
                <a:gd name="connsiteY81" fmla="*/ 249905 h 652174"/>
                <a:gd name="connsiteX82" fmla="*/ 1045703 w 1075004"/>
                <a:gd name="connsiteY82" fmla="*/ 220604 h 652174"/>
                <a:gd name="connsiteX83" fmla="*/ 1016402 w 1075004"/>
                <a:gd name="connsiteY83" fmla="*/ 249905 h 652174"/>
                <a:gd name="connsiteX84" fmla="*/ 1016402 w 1075004"/>
                <a:gd name="connsiteY84" fmla="*/ 402270 h 652174"/>
                <a:gd name="connsiteX85" fmla="*/ 1045703 w 1075004"/>
                <a:gd name="connsiteY85" fmla="*/ 431571 h 652174"/>
                <a:gd name="connsiteX86" fmla="*/ 1045703 w 1075004"/>
                <a:gd name="connsiteY86" fmla="*/ 431571 h 652174"/>
                <a:gd name="connsiteX87" fmla="*/ 1075004 w 1075004"/>
                <a:gd name="connsiteY87" fmla="*/ 402269 h 65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4">
                  <a:moveTo>
                    <a:pt x="782320" y="253920"/>
                  </a:moveTo>
                  <a:cubicBezTo>
                    <a:pt x="781500" y="263287"/>
                    <a:pt x="773242" y="270216"/>
                    <a:pt x="763875" y="269397"/>
                  </a:cubicBezTo>
                  <a:cubicBezTo>
                    <a:pt x="649707" y="259409"/>
                    <a:pt x="535539" y="249421"/>
                    <a:pt x="421371" y="239432"/>
                  </a:cubicBezTo>
                  <a:lnTo>
                    <a:pt x="421370" y="253855"/>
                  </a:lnTo>
                  <a:lnTo>
                    <a:pt x="447078" y="253855"/>
                  </a:lnTo>
                  <a:cubicBezTo>
                    <a:pt x="456482" y="253854"/>
                    <a:pt x="464104" y="261477"/>
                    <a:pt x="464104" y="270881"/>
                  </a:cubicBezTo>
                  <a:lnTo>
                    <a:pt x="464104" y="270880"/>
                  </a:lnTo>
                  <a:cubicBezTo>
                    <a:pt x="464104" y="280283"/>
                    <a:pt x="456482" y="287906"/>
                    <a:pt x="447079" y="287906"/>
                  </a:cubicBezTo>
                  <a:cubicBezTo>
                    <a:pt x="438509" y="287906"/>
                    <a:pt x="429940" y="287905"/>
                    <a:pt x="421371" y="287906"/>
                  </a:cubicBezTo>
                  <a:lnTo>
                    <a:pt x="421371" y="311228"/>
                  </a:lnTo>
                  <a:lnTo>
                    <a:pt x="447078" y="311228"/>
                  </a:lnTo>
                  <a:cubicBezTo>
                    <a:pt x="456482" y="311228"/>
                    <a:pt x="464104" y="318851"/>
                    <a:pt x="464104" y="328254"/>
                  </a:cubicBezTo>
                  <a:lnTo>
                    <a:pt x="464104" y="328254"/>
                  </a:lnTo>
                  <a:cubicBezTo>
                    <a:pt x="464104" y="337656"/>
                    <a:pt x="456482" y="345279"/>
                    <a:pt x="447079" y="345279"/>
                  </a:cubicBezTo>
                  <a:cubicBezTo>
                    <a:pt x="438510" y="345279"/>
                    <a:pt x="429940" y="345279"/>
                    <a:pt x="421371" y="345280"/>
                  </a:cubicBezTo>
                  <a:lnTo>
                    <a:pt x="421371" y="368602"/>
                  </a:lnTo>
                  <a:lnTo>
                    <a:pt x="447078" y="368602"/>
                  </a:lnTo>
                  <a:cubicBezTo>
                    <a:pt x="456482" y="368602"/>
                    <a:pt x="464104" y="376224"/>
                    <a:pt x="464104" y="385628"/>
                  </a:cubicBezTo>
                  <a:lnTo>
                    <a:pt x="464104" y="385628"/>
                  </a:lnTo>
                  <a:cubicBezTo>
                    <a:pt x="464104" y="395031"/>
                    <a:pt x="456481" y="402653"/>
                    <a:pt x="447079" y="402653"/>
                  </a:cubicBezTo>
                  <a:cubicBezTo>
                    <a:pt x="438509" y="402653"/>
                    <a:pt x="429940" y="402653"/>
                    <a:pt x="421371" y="402653"/>
                  </a:cubicBezTo>
                  <a:lnTo>
                    <a:pt x="421370" y="417163"/>
                  </a:lnTo>
                  <a:lnTo>
                    <a:pt x="762268" y="381333"/>
                  </a:lnTo>
                  <a:cubicBezTo>
                    <a:pt x="771619" y="380351"/>
                    <a:pt x="779997" y="387135"/>
                    <a:pt x="780980" y="396486"/>
                  </a:cubicBezTo>
                  <a:cubicBezTo>
                    <a:pt x="781963" y="405838"/>
                    <a:pt x="775179" y="414215"/>
                    <a:pt x="765828" y="415198"/>
                  </a:cubicBezTo>
                  <a:cubicBezTo>
                    <a:pt x="649182" y="427458"/>
                    <a:pt x="532538" y="439719"/>
                    <a:pt x="415893" y="451978"/>
                  </a:cubicBezTo>
                  <a:cubicBezTo>
                    <a:pt x="406541" y="452961"/>
                    <a:pt x="398164" y="446177"/>
                    <a:pt x="397181" y="436825"/>
                  </a:cubicBezTo>
                  <a:cubicBezTo>
                    <a:pt x="396959" y="434721"/>
                    <a:pt x="397132" y="432666"/>
                    <a:pt x="398889" y="431061"/>
                  </a:cubicBezTo>
                  <a:lnTo>
                    <a:pt x="398669" y="430531"/>
                  </a:lnTo>
                  <a:lnTo>
                    <a:pt x="398669" y="402653"/>
                  </a:lnTo>
                  <a:lnTo>
                    <a:pt x="372962" y="402654"/>
                  </a:lnTo>
                  <a:cubicBezTo>
                    <a:pt x="363559" y="402654"/>
                    <a:pt x="355936" y="395032"/>
                    <a:pt x="355936" y="385628"/>
                  </a:cubicBezTo>
                  <a:cubicBezTo>
                    <a:pt x="355936" y="376225"/>
                    <a:pt x="363559" y="368602"/>
                    <a:pt x="372962" y="368602"/>
                  </a:cubicBezTo>
                  <a:lnTo>
                    <a:pt x="398669" y="368602"/>
                  </a:lnTo>
                  <a:lnTo>
                    <a:pt x="398670" y="345280"/>
                  </a:lnTo>
                  <a:lnTo>
                    <a:pt x="372962" y="345280"/>
                  </a:lnTo>
                  <a:cubicBezTo>
                    <a:pt x="363559" y="345279"/>
                    <a:pt x="355937" y="337657"/>
                    <a:pt x="355936" y="328254"/>
                  </a:cubicBezTo>
                  <a:cubicBezTo>
                    <a:pt x="355937" y="318851"/>
                    <a:pt x="363559" y="311228"/>
                    <a:pt x="372962" y="311229"/>
                  </a:cubicBezTo>
                  <a:lnTo>
                    <a:pt x="398669" y="311228"/>
                  </a:lnTo>
                  <a:lnTo>
                    <a:pt x="398669" y="287906"/>
                  </a:lnTo>
                  <a:lnTo>
                    <a:pt x="372962" y="287906"/>
                  </a:lnTo>
                  <a:cubicBezTo>
                    <a:pt x="363559" y="287906"/>
                    <a:pt x="355936" y="280284"/>
                    <a:pt x="355936" y="270881"/>
                  </a:cubicBezTo>
                  <a:cubicBezTo>
                    <a:pt x="355936" y="261477"/>
                    <a:pt x="363559" y="253855"/>
                    <a:pt x="372962" y="253855"/>
                  </a:cubicBezTo>
                  <a:lnTo>
                    <a:pt x="398670" y="253855"/>
                  </a:lnTo>
                  <a:lnTo>
                    <a:pt x="398670" y="226225"/>
                  </a:lnTo>
                  <a:cubicBezTo>
                    <a:pt x="398670" y="225700"/>
                    <a:pt x="398705" y="225183"/>
                    <a:pt x="399282" y="224746"/>
                  </a:cubicBezTo>
                  <a:lnTo>
                    <a:pt x="397876" y="220286"/>
                  </a:lnTo>
                  <a:cubicBezTo>
                    <a:pt x="398695" y="210918"/>
                    <a:pt x="406953" y="203989"/>
                    <a:pt x="416321" y="204808"/>
                  </a:cubicBezTo>
                  <a:lnTo>
                    <a:pt x="766843" y="235475"/>
                  </a:lnTo>
                  <a:cubicBezTo>
                    <a:pt x="776210" y="236295"/>
                    <a:pt x="783140" y="244552"/>
                    <a:pt x="782320" y="253920"/>
                  </a:cubicBezTo>
                  <a:close/>
                  <a:moveTo>
                    <a:pt x="787242" y="326088"/>
                  </a:moveTo>
                  <a:lnTo>
                    <a:pt x="785600" y="324446"/>
                  </a:lnTo>
                  <a:lnTo>
                    <a:pt x="785600" y="237208"/>
                  </a:lnTo>
                  <a:cubicBezTo>
                    <a:pt x="785600" y="202146"/>
                    <a:pt x="757177" y="173723"/>
                    <a:pt x="722116" y="173723"/>
                  </a:cubicBezTo>
                  <a:lnTo>
                    <a:pt x="634876" y="173723"/>
                  </a:lnTo>
                  <a:cubicBezTo>
                    <a:pt x="608806" y="147652"/>
                    <a:pt x="582735" y="121580"/>
                    <a:pt x="556664" y="95510"/>
                  </a:cubicBezTo>
                  <a:cubicBezTo>
                    <a:pt x="429319" y="-31836"/>
                    <a:pt x="222853" y="-31835"/>
                    <a:pt x="95508" y="95510"/>
                  </a:cubicBezTo>
                  <a:cubicBezTo>
                    <a:pt x="31836" y="159182"/>
                    <a:pt x="0" y="242635"/>
                    <a:pt x="0" y="326088"/>
                  </a:cubicBezTo>
                  <a:cubicBezTo>
                    <a:pt x="0" y="409541"/>
                    <a:pt x="31836" y="492993"/>
                    <a:pt x="95508" y="556666"/>
                  </a:cubicBezTo>
                  <a:cubicBezTo>
                    <a:pt x="222853" y="684011"/>
                    <a:pt x="429320" y="684011"/>
                    <a:pt x="556665" y="556666"/>
                  </a:cubicBezTo>
                  <a:lnTo>
                    <a:pt x="634877" y="478453"/>
                  </a:lnTo>
                  <a:lnTo>
                    <a:pt x="722116" y="478454"/>
                  </a:lnTo>
                  <a:cubicBezTo>
                    <a:pt x="757178" y="478453"/>
                    <a:pt x="785600" y="450030"/>
                    <a:pt x="785600" y="414969"/>
                  </a:cubicBezTo>
                  <a:lnTo>
                    <a:pt x="785600" y="327730"/>
                  </a:lnTo>
                  <a:close/>
                  <a:moveTo>
                    <a:pt x="893383" y="437431"/>
                  </a:moveTo>
                  <a:lnTo>
                    <a:pt x="893383" y="214744"/>
                  </a:lnTo>
                  <a:cubicBezTo>
                    <a:pt x="893383" y="198562"/>
                    <a:pt x="880265" y="185443"/>
                    <a:pt x="864082" y="185443"/>
                  </a:cubicBezTo>
                  <a:cubicBezTo>
                    <a:pt x="847900" y="185443"/>
                    <a:pt x="834781" y="198562"/>
                    <a:pt x="834781" y="214744"/>
                  </a:cubicBezTo>
                  <a:lnTo>
                    <a:pt x="834781" y="437432"/>
                  </a:lnTo>
                  <a:cubicBezTo>
                    <a:pt x="834781" y="453614"/>
                    <a:pt x="847900" y="466733"/>
                    <a:pt x="864082" y="466733"/>
                  </a:cubicBezTo>
                  <a:lnTo>
                    <a:pt x="864082" y="466732"/>
                  </a:lnTo>
                  <a:cubicBezTo>
                    <a:pt x="880265" y="466732"/>
                    <a:pt x="893383" y="453614"/>
                    <a:pt x="893383" y="437431"/>
                  </a:cubicBezTo>
                  <a:close/>
                  <a:moveTo>
                    <a:pt x="984194" y="425711"/>
                  </a:moveTo>
                  <a:lnTo>
                    <a:pt x="984193" y="226464"/>
                  </a:lnTo>
                  <a:cubicBezTo>
                    <a:pt x="984193" y="210282"/>
                    <a:pt x="971075" y="197164"/>
                    <a:pt x="954893" y="197163"/>
                  </a:cubicBezTo>
                  <a:cubicBezTo>
                    <a:pt x="938710" y="197164"/>
                    <a:pt x="925591" y="210282"/>
                    <a:pt x="925591" y="226464"/>
                  </a:cubicBezTo>
                  <a:lnTo>
                    <a:pt x="925591" y="425711"/>
                  </a:lnTo>
                  <a:cubicBezTo>
                    <a:pt x="925591" y="441894"/>
                    <a:pt x="938710" y="455012"/>
                    <a:pt x="954893" y="455012"/>
                  </a:cubicBezTo>
                  <a:lnTo>
                    <a:pt x="954893" y="455012"/>
                  </a:lnTo>
                  <a:cubicBezTo>
                    <a:pt x="971075" y="455012"/>
                    <a:pt x="984194" y="441893"/>
                    <a:pt x="984194" y="425711"/>
                  </a:cubicBezTo>
                  <a:close/>
                  <a:moveTo>
                    <a:pt x="1075004" y="402269"/>
                  </a:moveTo>
                  <a:lnTo>
                    <a:pt x="1075004" y="249905"/>
                  </a:lnTo>
                  <a:cubicBezTo>
                    <a:pt x="1075004" y="233722"/>
                    <a:pt x="1061885" y="220604"/>
                    <a:pt x="1045703" y="220604"/>
                  </a:cubicBezTo>
                  <a:cubicBezTo>
                    <a:pt x="1029520" y="220604"/>
                    <a:pt x="1016402" y="233722"/>
                    <a:pt x="1016402" y="249905"/>
                  </a:cubicBezTo>
                  <a:lnTo>
                    <a:pt x="1016402" y="402270"/>
                  </a:lnTo>
                  <a:cubicBezTo>
                    <a:pt x="1016402" y="418452"/>
                    <a:pt x="1029520" y="431571"/>
                    <a:pt x="1045703" y="431571"/>
                  </a:cubicBezTo>
                  <a:lnTo>
                    <a:pt x="1045703" y="431571"/>
                  </a:lnTo>
                  <a:cubicBezTo>
                    <a:pt x="1061885" y="431571"/>
                    <a:pt x="1075004" y="418452"/>
                    <a:pt x="1075004" y="4022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2FB9967-9854-4B67-AE17-EAB5F4D50E80}"/>
              </a:ext>
            </a:extLst>
          </p:cNvPr>
          <p:cNvGrpSpPr/>
          <p:nvPr/>
        </p:nvGrpSpPr>
        <p:grpSpPr>
          <a:xfrm>
            <a:off x="1591607" y="-20084"/>
            <a:ext cx="762976" cy="2449850"/>
            <a:chOff x="1591607" y="-20084"/>
            <a:chExt cx="762976" cy="244985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F3A6090F-3640-4E4B-B1B0-C3130EAE9E97}"/>
                </a:ext>
              </a:extLst>
            </p:cNvPr>
            <p:cNvSpPr/>
            <p:nvPr/>
          </p:nvSpPr>
          <p:spPr>
            <a:xfrm>
              <a:off x="1936171" y="-20084"/>
              <a:ext cx="72000" cy="118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52B038E1-2D01-43D9-A6E4-FAABA6040D4C}"/>
                </a:ext>
              </a:extLst>
            </p:cNvPr>
            <p:cNvSpPr/>
            <p:nvPr/>
          </p:nvSpPr>
          <p:spPr>
            <a:xfrm rot="5400000" flipH="1">
              <a:off x="1344272" y="1419455"/>
              <a:ext cx="1257646" cy="762976"/>
            </a:xfrm>
            <a:custGeom>
              <a:avLst/>
              <a:gdLst>
                <a:gd name="connsiteX0" fmla="*/ 782320 w 1075004"/>
                <a:gd name="connsiteY0" fmla="*/ 253919 h 652173"/>
                <a:gd name="connsiteX1" fmla="*/ 763875 w 1075004"/>
                <a:gd name="connsiteY1" fmla="*/ 269396 h 652173"/>
                <a:gd name="connsiteX2" fmla="*/ 421371 w 1075004"/>
                <a:gd name="connsiteY2" fmla="*/ 239431 h 652173"/>
                <a:gd name="connsiteX3" fmla="*/ 421370 w 1075004"/>
                <a:gd name="connsiteY3" fmla="*/ 253854 h 652173"/>
                <a:gd name="connsiteX4" fmla="*/ 447078 w 1075004"/>
                <a:gd name="connsiteY4" fmla="*/ 253854 h 652173"/>
                <a:gd name="connsiteX5" fmla="*/ 464104 w 1075004"/>
                <a:gd name="connsiteY5" fmla="*/ 270880 h 652173"/>
                <a:gd name="connsiteX6" fmla="*/ 464104 w 1075004"/>
                <a:gd name="connsiteY6" fmla="*/ 270879 h 652173"/>
                <a:gd name="connsiteX7" fmla="*/ 447078 w 1075004"/>
                <a:gd name="connsiteY7" fmla="*/ 287905 h 652173"/>
                <a:gd name="connsiteX8" fmla="*/ 421371 w 1075004"/>
                <a:gd name="connsiteY8" fmla="*/ 287905 h 652173"/>
                <a:gd name="connsiteX9" fmla="*/ 421371 w 1075004"/>
                <a:gd name="connsiteY9" fmla="*/ 311227 h 652173"/>
                <a:gd name="connsiteX10" fmla="*/ 447078 w 1075004"/>
                <a:gd name="connsiteY10" fmla="*/ 311227 h 652173"/>
                <a:gd name="connsiteX11" fmla="*/ 464104 w 1075004"/>
                <a:gd name="connsiteY11" fmla="*/ 328253 h 652173"/>
                <a:gd name="connsiteX12" fmla="*/ 464104 w 1075004"/>
                <a:gd name="connsiteY12" fmla="*/ 328253 h 652173"/>
                <a:gd name="connsiteX13" fmla="*/ 447078 w 1075004"/>
                <a:gd name="connsiteY13" fmla="*/ 345278 h 652173"/>
                <a:gd name="connsiteX14" fmla="*/ 421371 w 1075004"/>
                <a:gd name="connsiteY14" fmla="*/ 345279 h 652173"/>
                <a:gd name="connsiteX15" fmla="*/ 421371 w 1075004"/>
                <a:gd name="connsiteY15" fmla="*/ 368601 h 652173"/>
                <a:gd name="connsiteX16" fmla="*/ 447078 w 1075004"/>
                <a:gd name="connsiteY16" fmla="*/ 368601 h 652173"/>
                <a:gd name="connsiteX17" fmla="*/ 464104 w 1075004"/>
                <a:gd name="connsiteY17" fmla="*/ 385627 h 652173"/>
                <a:gd name="connsiteX18" fmla="*/ 464104 w 1075004"/>
                <a:gd name="connsiteY18" fmla="*/ 385627 h 652173"/>
                <a:gd name="connsiteX19" fmla="*/ 447079 w 1075004"/>
                <a:gd name="connsiteY19" fmla="*/ 402652 h 652173"/>
                <a:gd name="connsiteX20" fmla="*/ 421371 w 1075004"/>
                <a:gd name="connsiteY20" fmla="*/ 402652 h 652173"/>
                <a:gd name="connsiteX21" fmla="*/ 421370 w 1075004"/>
                <a:gd name="connsiteY21" fmla="*/ 417162 h 652173"/>
                <a:gd name="connsiteX22" fmla="*/ 762267 w 1075004"/>
                <a:gd name="connsiteY22" fmla="*/ 381332 h 652173"/>
                <a:gd name="connsiteX23" fmla="*/ 780979 w 1075004"/>
                <a:gd name="connsiteY23" fmla="*/ 396485 h 652173"/>
                <a:gd name="connsiteX24" fmla="*/ 765828 w 1075004"/>
                <a:gd name="connsiteY24" fmla="*/ 415197 h 652173"/>
                <a:gd name="connsiteX25" fmla="*/ 415893 w 1075004"/>
                <a:gd name="connsiteY25" fmla="*/ 451977 h 652173"/>
                <a:gd name="connsiteX26" fmla="*/ 397181 w 1075004"/>
                <a:gd name="connsiteY26" fmla="*/ 436824 h 652173"/>
                <a:gd name="connsiteX27" fmla="*/ 398889 w 1075004"/>
                <a:gd name="connsiteY27" fmla="*/ 431060 h 652173"/>
                <a:gd name="connsiteX28" fmla="*/ 398669 w 1075004"/>
                <a:gd name="connsiteY28" fmla="*/ 430530 h 652173"/>
                <a:gd name="connsiteX29" fmla="*/ 398669 w 1075004"/>
                <a:gd name="connsiteY29" fmla="*/ 402652 h 652173"/>
                <a:gd name="connsiteX30" fmla="*/ 372962 w 1075004"/>
                <a:gd name="connsiteY30" fmla="*/ 402653 h 652173"/>
                <a:gd name="connsiteX31" fmla="*/ 355936 w 1075004"/>
                <a:gd name="connsiteY31" fmla="*/ 385627 h 652173"/>
                <a:gd name="connsiteX32" fmla="*/ 372962 w 1075004"/>
                <a:gd name="connsiteY32" fmla="*/ 368601 h 652173"/>
                <a:gd name="connsiteX33" fmla="*/ 398669 w 1075004"/>
                <a:gd name="connsiteY33" fmla="*/ 368601 h 652173"/>
                <a:gd name="connsiteX34" fmla="*/ 398669 w 1075004"/>
                <a:gd name="connsiteY34" fmla="*/ 345279 h 652173"/>
                <a:gd name="connsiteX35" fmla="*/ 372962 w 1075004"/>
                <a:gd name="connsiteY35" fmla="*/ 345279 h 652173"/>
                <a:gd name="connsiteX36" fmla="*/ 355936 w 1075004"/>
                <a:gd name="connsiteY36" fmla="*/ 328253 h 652173"/>
                <a:gd name="connsiteX37" fmla="*/ 372962 w 1075004"/>
                <a:gd name="connsiteY37" fmla="*/ 311228 h 652173"/>
                <a:gd name="connsiteX38" fmla="*/ 398669 w 1075004"/>
                <a:gd name="connsiteY38" fmla="*/ 311227 h 652173"/>
                <a:gd name="connsiteX39" fmla="*/ 398669 w 1075004"/>
                <a:gd name="connsiteY39" fmla="*/ 287905 h 652173"/>
                <a:gd name="connsiteX40" fmla="*/ 372962 w 1075004"/>
                <a:gd name="connsiteY40" fmla="*/ 287905 h 652173"/>
                <a:gd name="connsiteX41" fmla="*/ 355936 w 1075004"/>
                <a:gd name="connsiteY41" fmla="*/ 270880 h 652173"/>
                <a:gd name="connsiteX42" fmla="*/ 372962 w 1075004"/>
                <a:gd name="connsiteY42" fmla="*/ 253854 h 652173"/>
                <a:gd name="connsiteX43" fmla="*/ 398669 w 1075004"/>
                <a:gd name="connsiteY43" fmla="*/ 253854 h 652173"/>
                <a:gd name="connsiteX44" fmla="*/ 398669 w 1075004"/>
                <a:gd name="connsiteY44" fmla="*/ 226224 h 652173"/>
                <a:gd name="connsiteX45" fmla="*/ 399282 w 1075004"/>
                <a:gd name="connsiteY45" fmla="*/ 224745 h 652173"/>
                <a:gd name="connsiteX46" fmla="*/ 397875 w 1075004"/>
                <a:gd name="connsiteY46" fmla="*/ 220285 h 652173"/>
                <a:gd name="connsiteX47" fmla="*/ 416320 w 1075004"/>
                <a:gd name="connsiteY47" fmla="*/ 204807 h 652173"/>
                <a:gd name="connsiteX48" fmla="*/ 766843 w 1075004"/>
                <a:gd name="connsiteY48" fmla="*/ 235474 h 652173"/>
                <a:gd name="connsiteX49" fmla="*/ 782320 w 1075004"/>
                <a:gd name="connsiteY49" fmla="*/ 253919 h 652173"/>
                <a:gd name="connsiteX50" fmla="*/ 787242 w 1075004"/>
                <a:gd name="connsiteY50" fmla="*/ 326087 h 652173"/>
                <a:gd name="connsiteX51" fmla="*/ 785600 w 1075004"/>
                <a:gd name="connsiteY51" fmla="*/ 324445 h 652173"/>
                <a:gd name="connsiteX52" fmla="*/ 785600 w 1075004"/>
                <a:gd name="connsiteY52" fmla="*/ 237207 h 652173"/>
                <a:gd name="connsiteX53" fmla="*/ 722115 w 1075004"/>
                <a:gd name="connsiteY53" fmla="*/ 173722 h 652173"/>
                <a:gd name="connsiteX54" fmla="*/ 634876 w 1075004"/>
                <a:gd name="connsiteY54" fmla="*/ 173722 h 652173"/>
                <a:gd name="connsiteX55" fmla="*/ 556664 w 1075004"/>
                <a:gd name="connsiteY55" fmla="*/ 95509 h 652173"/>
                <a:gd name="connsiteX56" fmla="*/ 95508 w 1075004"/>
                <a:gd name="connsiteY56" fmla="*/ 95509 h 652173"/>
                <a:gd name="connsiteX57" fmla="*/ 0 w 1075004"/>
                <a:gd name="connsiteY57" fmla="*/ 326087 h 652173"/>
                <a:gd name="connsiteX58" fmla="*/ 95508 w 1075004"/>
                <a:gd name="connsiteY58" fmla="*/ 556665 h 652173"/>
                <a:gd name="connsiteX59" fmla="*/ 556664 w 1075004"/>
                <a:gd name="connsiteY59" fmla="*/ 556665 h 652173"/>
                <a:gd name="connsiteX60" fmla="*/ 634877 w 1075004"/>
                <a:gd name="connsiteY60" fmla="*/ 478452 h 652173"/>
                <a:gd name="connsiteX61" fmla="*/ 722116 w 1075004"/>
                <a:gd name="connsiteY61" fmla="*/ 478453 h 652173"/>
                <a:gd name="connsiteX62" fmla="*/ 785600 w 1075004"/>
                <a:gd name="connsiteY62" fmla="*/ 414968 h 652173"/>
                <a:gd name="connsiteX63" fmla="*/ 785600 w 1075004"/>
                <a:gd name="connsiteY63" fmla="*/ 327729 h 652173"/>
                <a:gd name="connsiteX64" fmla="*/ 893383 w 1075004"/>
                <a:gd name="connsiteY64" fmla="*/ 437430 h 652173"/>
                <a:gd name="connsiteX65" fmla="*/ 893383 w 1075004"/>
                <a:gd name="connsiteY65" fmla="*/ 214743 h 652173"/>
                <a:gd name="connsiteX66" fmla="*/ 864082 w 1075004"/>
                <a:gd name="connsiteY66" fmla="*/ 185442 h 652173"/>
                <a:gd name="connsiteX67" fmla="*/ 834781 w 1075004"/>
                <a:gd name="connsiteY67" fmla="*/ 214743 h 652173"/>
                <a:gd name="connsiteX68" fmla="*/ 834781 w 1075004"/>
                <a:gd name="connsiteY68" fmla="*/ 437431 h 652173"/>
                <a:gd name="connsiteX69" fmla="*/ 864082 w 1075004"/>
                <a:gd name="connsiteY69" fmla="*/ 466732 h 652173"/>
                <a:gd name="connsiteX70" fmla="*/ 864082 w 1075004"/>
                <a:gd name="connsiteY70" fmla="*/ 466731 h 652173"/>
                <a:gd name="connsiteX71" fmla="*/ 893383 w 1075004"/>
                <a:gd name="connsiteY71" fmla="*/ 437430 h 652173"/>
                <a:gd name="connsiteX72" fmla="*/ 984194 w 1075004"/>
                <a:gd name="connsiteY72" fmla="*/ 425710 h 652173"/>
                <a:gd name="connsiteX73" fmla="*/ 984193 w 1075004"/>
                <a:gd name="connsiteY73" fmla="*/ 226463 h 652173"/>
                <a:gd name="connsiteX74" fmla="*/ 954892 w 1075004"/>
                <a:gd name="connsiteY74" fmla="*/ 197162 h 652173"/>
                <a:gd name="connsiteX75" fmla="*/ 925591 w 1075004"/>
                <a:gd name="connsiteY75" fmla="*/ 226463 h 652173"/>
                <a:gd name="connsiteX76" fmla="*/ 925591 w 1075004"/>
                <a:gd name="connsiteY76" fmla="*/ 425710 h 652173"/>
                <a:gd name="connsiteX77" fmla="*/ 954892 w 1075004"/>
                <a:gd name="connsiteY77" fmla="*/ 455011 h 652173"/>
                <a:gd name="connsiteX78" fmla="*/ 954892 w 1075004"/>
                <a:gd name="connsiteY78" fmla="*/ 455011 h 652173"/>
                <a:gd name="connsiteX79" fmla="*/ 984194 w 1075004"/>
                <a:gd name="connsiteY79" fmla="*/ 425710 h 652173"/>
                <a:gd name="connsiteX80" fmla="*/ 1075004 w 1075004"/>
                <a:gd name="connsiteY80" fmla="*/ 402268 h 652173"/>
                <a:gd name="connsiteX81" fmla="*/ 1075003 w 1075004"/>
                <a:gd name="connsiteY81" fmla="*/ 249904 h 652173"/>
                <a:gd name="connsiteX82" fmla="*/ 1045703 w 1075004"/>
                <a:gd name="connsiteY82" fmla="*/ 220603 h 652173"/>
                <a:gd name="connsiteX83" fmla="*/ 1016401 w 1075004"/>
                <a:gd name="connsiteY83" fmla="*/ 249904 h 652173"/>
                <a:gd name="connsiteX84" fmla="*/ 1016402 w 1075004"/>
                <a:gd name="connsiteY84" fmla="*/ 402269 h 652173"/>
                <a:gd name="connsiteX85" fmla="*/ 1045703 w 1075004"/>
                <a:gd name="connsiteY85" fmla="*/ 431570 h 652173"/>
                <a:gd name="connsiteX86" fmla="*/ 1045703 w 1075004"/>
                <a:gd name="connsiteY86" fmla="*/ 431570 h 652173"/>
                <a:gd name="connsiteX87" fmla="*/ 1075004 w 1075004"/>
                <a:gd name="connsiteY87" fmla="*/ 402268 h 6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3">
                  <a:moveTo>
                    <a:pt x="782320" y="253919"/>
                  </a:moveTo>
                  <a:cubicBezTo>
                    <a:pt x="781500" y="263286"/>
                    <a:pt x="773242" y="270215"/>
                    <a:pt x="763875" y="269396"/>
                  </a:cubicBezTo>
                  <a:cubicBezTo>
                    <a:pt x="649707" y="259408"/>
                    <a:pt x="535539" y="249420"/>
                    <a:pt x="421371" y="239431"/>
                  </a:cubicBezTo>
                  <a:lnTo>
                    <a:pt x="421370" y="253854"/>
                  </a:lnTo>
                  <a:lnTo>
                    <a:pt x="447078" y="253854"/>
                  </a:lnTo>
                  <a:cubicBezTo>
                    <a:pt x="456482" y="253853"/>
                    <a:pt x="464103" y="261476"/>
                    <a:pt x="464104" y="270880"/>
                  </a:cubicBezTo>
                  <a:lnTo>
                    <a:pt x="464104" y="270879"/>
                  </a:lnTo>
                  <a:cubicBezTo>
                    <a:pt x="464104" y="280282"/>
                    <a:pt x="456482" y="287905"/>
                    <a:pt x="447078" y="287905"/>
                  </a:cubicBezTo>
                  <a:cubicBezTo>
                    <a:pt x="438509" y="287905"/>
                    <a:pt x="429939" y="287904"/>
                    <a:pt x="421371" y="287905"/>
                  </a:cubicBezTo>
                  <a:lnTo>
                    <a:pt x="421371" y="311227"/>
                  </a:lnTo>
                  <a:lnTo>
                    <a:pt x="447078" y="311227"/>
                  </a:lnTo>
                  <a:cubicBezTo>
                    <a:pt x="456482" y="311227"/>
                    <a:pt x="464104" y="318850"/>
                    <a:pt x="464104" y="328253"/>
                  </a:cubicBezTo>
                  <a:lnTo>
                    <a:pt x="464104" y="328253"/>
                  </a:lnTo>
                  <a:cubicBezTo>
                    <a:pt x="464104" y="337655"/>
                    <a:pt x="456482" y="345278"/>
                    <a:pt x="447078" y="345278"/>
                  </a:cubicBezTo>
                  <a:cubicBezTo>
                    <a:pt x="438510" y="345278"/>
                    <a:pt x="429939" y="345278"/>
                    <a:pt x="421371" y="345279"/>
                  </a:cubicBezTo>
                  <a:lnTo>
                    <a:pt x="421371" y="368601"/>
                  </a:lnTo>
                  <a:lnTo>
                    <a:pt x="447078" y="368601"/>
                  </a:lnTo>
                  <a:cubicBezTo>
                    <a:pt x="456482" y="368601"/>
                    <a:pt x="464104" y="376223"/>
                    <a:pt x="464104" y="385627"/>
                  </a:cubicBezTo>
                  <a:lnTo>
                    <a:pt x="464104" y="385627"/>
                  </a:lnTo>
                  <a:cubicBezTo>
                    <a:pt x="464104" y="395030"/>
                    <a:pt x="456481" y="402652"/>
                    <a:pt x="447079" y="402652"/>
                  </a:cubicBezTo>
                  <a:cubicBezTo>
                    <a:pt x="438509" y="402652"/>
                    <a:pt x="429940" y="402652"/>
                    <a:pt x="421371" y="402652"/>
                  </a:cubicBezTo>
                  <a:lnTo>
                    <a:pt x="421370" y="417162"/>
                  </a:lnTo>
                  <a:lnTo>
                    <a:pt x="762267" y="381332"/>
                  </a:lnTo>
                  <a:cubicBezTo>
                    <a:pt x="771619" y="380350"/>
                    <a:pt x="779997" y="387134"/>
                    <a:pt x="780979" y="396485"/>
                  </a:cubicBezTo>
                  <a:cubicBezTo>
                    <a:pt x="781963" y="405837"/>
                    <a:pt x="775179" y="414214"/>
                    <a:pt x="765828" y="415197"/>
                  </a:cubicBezTo>
                  <a:cubicBezTo>
                    <a:pt x="649182" y="427457"/>
                    <a:pt x="532538" y="439718"/>
                    <a:pt x="415893" y="451977"/>
                  </a:cubicBezTo>
                  <a:cubicBezTo>
                    <a:pt x="406541" y="452960"/>
                    <a:pt x="398164" y="446176"/>
                    <a:pt x="397181" y="436824"/>
                  </a:cubicBezTo>
                  <a:cubicBezTo>
                    <a:pt x="396959" y="434720"/>
                    <a:pt x="397132" y="432665"/>
                    <a:pt x="398889" y="431060"/>
                  </a:cubicBezTo>
                  <a:lnTo>
                    <a:pt x="398669" y="430530"/>
                  </a:lnTo>
                  <a:lnTo>
                    <a:pt x="398669" y="402652"/>
                  </a:lnTo>
                  <a:lnTo>
                    <a:pt x="372962" y="402653"/>
                  </a:lnTo>
                  <a:cubicBezTo>
                    <a:pt x="363559" y="402653"/>
                    <a:pt x="355936" y="395031"/>
                    <a:pt x="355936" y="385627"/>
                  </a:cubicBezTo>
                  <a:cubicBezTo>
                    <a:pt x="355936" y="376224"/>
                    <a:pt x="363558" y="368601"/>
                    <a:pt x="372962" y="368601"/>
                  </a:cubicBezTo>
                  <a:lnTo>
                    <a:pt x="398669" y="368601"/>
                  </a:lnTo>
                  <a:lnTo>
                    <a:pt x="398669" y="345279"/>
                  </a:lnTo>
                  <a:lnTo>
                    <a:pt x="372962" y="345279"/>
                  </a:lnTo>
                  <a:cubicBezTo>
                    <a:pt x="363559" y="345278"/>
                    <a:pt x="355937" y="337656"/>
                    <a:pt x="355936" y="328253"/>
                  </a:cubicBezTo>
                  <a:cubicBezTo>
                    <a:pt x="355937" y="318850"/>
                    <a:pt x="363559" y="311227"/>
                    <a:pt x="372962" y="311228"/>
                  </a:cubicBezTo>
                  <a:lnTo>
                    <a:pt x="398669" y="311227"/>
                  </a:lnTo>
                  <a:lnTo>
                    <a:pt x="398669" y="287905"/>
                  </a:lnTo>
                  <a:lnTo>
                    <a:pt x="372962" y="287905"/>
                  </a:lnTo>
                  <a:cubicBezTo>
                    <a:pt x="363559" y="287905"/>
                    <a:pt x="355936" y="280283"/>
                    <a:pt x="355936" y="270880"/>
                  </a:cubicBezTo>
                  <a:cubicBezTo>
                    <a:pt x="355936" y="261476"/>
                    <a:pt x="363559" y="253854"/>
                    <a:pt x="372962" y="253854"/>
                  </a:cubicBezTo>
                  <a:lnTo>
                    <a:pt x="398669" y="253854"/>
                  </a:lnTo>
                  <a:lnTo>
                    <a:pt x="398669" y="226224"/>
                  </a:lnTo>
                  <a:cubicBezTo>
                    <a:pt x="398669" y="225699"/>
                    <a:pt x="398705" y="225182"/>
                    <a:pt x="399282" y="224745"/>
                  </a:cubicBezTo>
                  <a:lnTo>
                    <a:pt x="397875" y="220285"/>
                  </a:lnTo>
                  <a:cubicBezTo>
                    <a:pt x="398695" y="210917"/>
                    <a:pt x="406953" y="203988"/>
                    <a:pt x="416320" y="204807"/>
                  </a:cubicBezTo>
                  <a:lnTo>
                    <a:pt x="766843" y="235474"/>
                  </a:lnTo>
                  <a:cubicBezTo>
                    <a:pt x="776210" y="236294"/>
                    <a:pt x="783139" y="244551"/>
                    <a:pt x="782320" y="253919"/>
                  </a:cubicBezTo>
                  <a:close/>
                  <a:moveTo>
                    <a:pt x="787242" y="326087"/>
                  </a:moveTo>
                  <a:lnTo>
                    <a:pt x="785600" y="324445"/>
                  </a:lnTo>
                  <a:lnTo>
                    <a:pt x="785600" y="237207"/>
                  </a:lnTo>
                  <a:cubicBezTo>
                    <a:pt x="785600" y="202145"/>
                    <a:pt x="757177" y="173722"/>
                    <a:pt x="722115" y="173722"/>
                  </a:cubicBezTo>
                  <a:lnTo>
                    <a:pt x="634876" y="173722"/>
                  </a:lnTo>
                  <a:cubicBezTo>
                    <a:pt x="608805" y="147651"/>
                    <a:pt x="582735" y="121579"/>
                    <a:pt x="556664" y="95509"/>
                  </a:cubicBezTo>
                  <a:cubicBezTo>
                    <a:pt x="429319" y="-31836"/>
                    <a:pt x="222853" y="-31836"/>
                    <a:pt x="95508" y="95509"/>
                  </a:cubicBezTo>
                  <a:cubicBezTo>
                    <a:pt x="31836" y="159181"/>
                    <a:pt x="0" y="242634"/>
                    <a:pt x="0" y="326087"/>
                  </a:cubicBezTo>
                  <a:cubicBezTo>
                    <a:pt x="0" y="409540"/>
                    <a:pt x="31836" y="492992"/>
                    <a:pt x="95508" y="556665"/>
                  </a:cubicBezTo>
                  <a:cubicBezTo>
                    <a:pt x="222853" y="684010"/>
                    <a:pt x="429320" y="684010"/>
                    <a:pt x="556664" y="556665"/>
                  </a:cubicBezTo>
                  <a:lnTo>
                    <a:pt x="634877" y="478452"/>
                  </a:lnTo>
                  <a:lnTo>
                    <a:pt x="722116" y="478453"/>
                  </a:lnTo>
                  <a:cubicBezTo>
                    <a:pt x="757178" y="478452"/>
                    <a:pt x="785600" y="450029"/>
                    <a:pt x="785600" y="414968"/>
                  </a:cubicBezTo>
                  <a:lnTo>
                    <a:pt x="785600" y="327729"/>
                  </a:lnTo>
                  <a:close/>
                  <a:moveTo>
                    <a:pt x="893383" y="437430"/>
                  </a:moveTo>
                  <a:lnTo>
                    <a:pt x="893383" y="214743"/>
                  </a:lnTo>
                  <a:cubicBezTo>
                    <a:pt x="893383" y="198561"/>
                    <a:pt x="880265" y="185442"/>
                    <a:pt x="864082" y="185442"/>
                  </a:cubicBezTo>
                  <a:cubicBezTo>
                    <a:pt x="847899" y="185442"/>
                    <a:pt x="834781" y="198561"/>
                    <a:pt x="834781" y="214743"/>
                  </a:cubicBezTo>
                  <a:lnTo>
                    <a:pt x="834781" y="437431"/>
                  </a:lnTo>
                  <a:cubicBezTo>
                    <a:pt x="834781" y="453613"/>
                    <a:pt x="847900" y="466732"/>
                    <a:pt x="864082" y="466732"/>
                  </a:cubicBezTo>
                  <a:lnTo>
                    <a:pt x="864082" y="466731"/>
                  </a:lnTo>
                  <a:cubicBezTo>
                    <a:pt x="880265" y="466731"/>
                    <a:pt x="893383" y="453613"/>
                    <a:pt x="893383" y="437430"/>
                  </a:cubicBezTo>
                  <a:close/>
                  <a:moveTo>
                    <a:pt x="984194" y="425710"/>
                  </a:moveTo>
                  <a:lnTo>
                    <a:pt x="984193" y="226463"/>
                  </a:lnTo>
                  <a:cubicBezTo>
                    <a:pt x="984193" y="210281"/>
                    <a:pt x="971075" y="197163"/>
                    <a:pt x="954892" y="197162"/>
                  </a:cubicBezTo>
                  <a:cubicBezTo>
                    <a:pt x="938710" y="197163"/>
                    <a:pt x="925591" y="210281"/>
                    <a:pt x="925591" y="226463"/>
                  </a:cubicBezTo>
                  <a:lnTo>
                    <a:pt x="925591" y="425710"/>
                  </a:lnTo>
                  <a:cubicBezTo>
                    <a:pt x="925591" y="441893"/>
                    <a:pt x="938710" y="455011"/>
                    <a:pt x="954892" y="455011"/>
                  </a:cubicBezTo>
                  <a:lnTo>
                    <a:pt x="954892" y="455011"/>
                  </a:lnTo>
                  <a:cubicBezTo>
                    <a:pt x="971075" y="455011"/>
                    <a:pt x="984194" y="441892"/>
                    <a:pt x="984194" y="425710"/>
                  </a:cubicBezTo>
                  <a:close/>
                  <a:moveTo>
                    <a:pt x="1075004" y="402268"/>
                  </a:moveTo>
                  <a:lnTo>
                    <a:pt x="1075003" y="249904"/>
                  </a:lnTo>
                  <a:cubicBezTo>
                    <a:pt x="1075003" y="233721"/>
                    <a:pt x="1061885" y="220603"/>
                    <a:pt x="1045703" y="220603"/>
                  </a:cubicBezTo>
                  <a:cubicBezTo>
                    <a:pt x="1029520" y="220603"/>
                    <a:pt x="1016401" y="233721"/>
                    <a:pt x="1016401" y="249904"/>
                  </a:cubicBezTo>
                  <a:lnTo>
                    <a:pt x="1016402" y="402269"/>
                  </a:lnTo>
                  <a:cubicBezTo>
                    <a:pt x="1016402" y="418451"/>
                    <a:pt x="1029520" y="431570"/>
                    <a:pt x="1045703" y="431570"/>
                  </a:cubicBezTo>
                  <a:lnTo>
                    <a:pt x="1045703" y="431570"/>
                  </a:lnTo>
                  <a:cubicBezTo>
                    <a:pt x="1061885" y="431570"/>
                    <a:pt x="1075004" y="418451"/>
                    <a:pt x="1075004" y="402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A89418E-829E-4867-919B-44971F75F14A}"/>
              </a:ext>
            </a:extLst>
          </p:cNvPr>
          <p:cNvSpPr txBox="1"/>
          <p:nvPr/>
        </p:nvSpPr>
        <p:spPr>
          <a:xfrm>
            <a:off x="6181293" y="1484708"/>
            <a:ext cx="673362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2400" b="1" dirty="0" smtClean="0">
                <a:solidFill>
                  <a:schemeClr val="accent1"/>
                </a:solidFill>
                <a:cs typeface="Arial" pitchFamily="34" charset="0"/>
              </a:rPr>
              <a:t>ПОИСКОВЫЕ 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ru-RU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ЗАДАЧИ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E4284FE-ABB8-4CDA-AAFD-D7360E22BF5C}"/>
              </a:ext>
            </a:extLst>
          </p:cNvPr>
          <p:cNvSpPr txBox="1"/>
          <p:nvPr/>
        </p:nvSpPr>
        <p:spPr>
          <a:xfrm>
            <a:off x="5076338" y="271935"/>
            <a:ext cx="74498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Различать оценку и формирование читательской грамотности </a:t>
            </a:r>
            <a:endParaRPr lang="en-US" altLang="ko-KR" sz="3200" dirty="0">
              <a:cs typeface="Arial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031965BF-8442-47B6-99A5-B90EE5B76D0E}"/>
              </a:ext>
            </a:extLst>
          </p:cNvPr>
          <p:cNvSpPr/>
          <p:nvPr/>
        </p:nvSpPr>
        <p:spPr>
          <a:xfrm>
            <a:off x="5396347" y="3912464"/>
            <a:ext cx="630776" cy="6307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983B0B54-DD6F-4A1D-86D7-767FEFED2997}"/>
              </a:ext>
            </a:extLst>
          </p:cNvPr>
          <p:cNvSpPr/>
          <p:nvPr/>
        </p:nvSpPr>
        <p:spPr>
          <a:xfrm>
            <a:off x="5393756" y="5597423"/>
            <a:ext cx="630776" cy="630776"/>
          </a:xfrm>
          <a:prstGeom prst="roundRect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73C4BA48-65FD-4703-B91C-0019D9FD8BBE}"/>
              </a:ext>
            </a:extLst>
          </p:cNvPr>
          <p:cNvSpPr/>
          <p:nvPr/>
        </p:nvSpPr>
        <p:spPr>
          <a:xfrm>
            <a:off x="5388296" y="2403336"/>
            <a:ext cx="630776" cy="630776"/>
          </a:xfrm>
          <a:prstGeom prst="round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91604DC9-BF0D-4783-B246-816014656E2F}"/>
              </a:ext>
            </a:extLst>
          </p:cNvPr>
          <p:cNvGrpSpPr/>
          <p:nvPr/>
        </p:nvGrpSpPr>
        <p:grpSpPr>
          <a:xfrm>
            <a:off x="6181293" y="3707834"/>
            <a:ext cx="5239961" cy="1287865"/>
            <a:chOff x="1758834" y="1773770"/>
            <a:chExt cx="2741158" cy="128786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2A4CCF84-C2A5-473B-AF85-056E835382F6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/>
                <a:t>Цель поиска либо не задана, либо определяется ситуацией, которая моделируется в задании.</a:t>
              </a:r>
              <a:endParaRPr lang="ko-KR" altLang="en-US" sz="200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6A07A733-8830-48E4-9D2F-BBB80FF9A706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ЦЕЛЬ ПОИСКА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44E0F56A-7965-477A-9427-ECB9B0099B0D}"/>
              </a:ext>
            </a:extLst>
          </p:cNvPr>
          <p:cNvGrpSpPr/>
          <p:nvPr/>
        </p:nvGrpSpPr>
        <p:grpSpPr>
          <a:xfrm>
            <a:off x="6129898" y="5160306"/>
            <a:ext cx="5277248" cy="1354218"/>
            <a:chOff x="1776641" y="1669896"/>
            <a:chExt cx="2760664" cy="863334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A4B0BC46-F29D-4C5A-9B5B-9337779D3315}"/>
                </a:ext>
              </a:extLst>
            </p:cNvPr>
            <p:cNvSpPr txBox="1"/>
            <p:nvPr/>
          </p:nvSpPr>
          <p:spPr>
            <a:xfrm>
              <a:off x="1776641" y="2081942"/>
              <a:ext cx="2741158" cy="451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 </a:t>
              </a:r>
              <a:r>
                <a:rPr lang="ru-RU" sz="2000" dirty="0"/>
                <a:t>умение ориентироваться в тексте</a:t>
              </a:r>
              <a:r>
                <a:rPr lang="ru-RU" sz="2000" dirty="0" smtClean="0"/>
                <a:t>;</a:t>
              </a:r>
            </a:p>
            <a:p>
              <a:r>
                <a:rPr lang="ru-RU" sz="2000" dirty="0" smtClean="0"/>
                <a:t> </a:t>
              </a:r>
              <a:r>
                <a:rPr lang="ru-RU" sz="2000" dirty="0"/>
                <a:t>умение выбрать нужную информацию</a:t>
              </a:r>
              <a:r>
                <a:rPr lang="ru-RU" sz="2000" dirty="0" smtClean="0"/>
                <a:t>.</a:t>
              </a:r>
              <a:r>
                <a:rPr lang="en-US" altLang="ko-KR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.</a:t>
              </a:r>
              <a:r>
                <a:rPr lang="en-US" altLang="ko-KR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672D0FA9-30C1-483B-8B79-BBC87537833A}"/>
                </a:ext>
              </a:extLst>
            </p:cNvPr>
            <p:cNvSpPr txBox="1"/>
            <p:nvPr/>
          </p:nvSpPr>
          <p:spPr>
            <a:xfrm>
              <a:off x="1796147" y="1669896"/>
              <a:ext cx="2741158" cy="412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ДЛЯ ОСУЩЕСТВЛЕНИЯ ПОИСКА НЕОБХОДИМЫ ДВА УМЕНИЯ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209E0D0B-7148-4252-B22B-E6D3DE6B00C1}"/>
              </a:ext>
            </a:extLst>
          </p:cNvPr>
          <p:cNvGrpSpPr/>
          <p:nvPr/>
        </p:nvGrpSpPr>
        <p:grpSpPr>
          <a:xfrm>
            <a:off x="6167186" y="2151225"/>
            <a:ext cx="5239961" cy="1287865"/>
            <a:chOff x="1758834" y="1773770"/>
            <a:chExt cx="2741158" cy="1287865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2E194F6D-5C5D-45E1-A0F8-7EAC3CEB8C1E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/>
                <a:t>факты</a:t>
              </a:r>
              <a:r>
                <a:rPr lang="ru-RU" sz="2000" dirty="0"/>
                <a:t>, имена, даты, упоминания о событиях и т.п., то есть то, что называется </a:t>
              </a:r>
              <a:r>
                <a:rPr lang="ru-RU" sz="2000" dirty="0" err="1"/>
                <a:t>фактуальной</a:t>
              </a:r>
              <a:r>
                <a:rPr lang="ru-RU" sz="2000" dirty="0"/>
                <a:t> информацией.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C8FF7349-F202-4DBC-9DC5-47DA8E2DE121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ОБЪЕКТ</a:t>
              </a:r>
              <a:r>
                <a:rPr lang="ru-RU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ПОИСКА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Rounded Rectangle 27">
            <a:extLst>
              <a:ext uri="{FF2B5EF4-FFF2-40B4-BE49-F238E27FC236}">
                <a16:creationId xmlns:a16="http://schemas.microsoft.com/office/drawing/2014/main" xmlns="" id="{A9D910EE-2BCF-44BC-94B4-B5BD5E21A718}"/>
              </a:ext>
            </a:extLst>
          </p:cNvPr>
          <p:cNvSpPr/>
          <p:nvPr/>
        </p:nvSpPr>
        <p:spPr>
          <a:xfrm rot="10800000" flipV="1">
            <a:off x="5545111" y="2587529"/>
            <a:ext cx="317145" cy="29091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2" name="Rounded Rectangle 7">
            <a:extLst>
              <a:ext uri="{FF2B5EF4-FFF2-40B4-BE49-F238E27FC236}">
                <a16:creationId xmlns:a16="http://schemas.microsoft.com/office/drawing/2014/main" xmlns="" id="{ED16F2E2-EF7C-40F6-B35E-275B57DA3900}"/>
              </a:ext>
            </a:extLst>
          </p:cNvPr>
          <p:cNvSpPr/>
          <p:nvPr/>
        </p:nvSpPr>
        <p:spPr>
          <a:xfrm>
            <a:off x="5550517" y="4088723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3" name="Round Same Side Corner Rectangle 36">
            <a:extLst>
              <a:ext uri="{FF2B5EF4-FFF2-40B4-BE49-F238E27FC236}">
                <a16:creationId xmlns:a16="http://schemas.microsoft.com/office/drawing/2014/main" xmlns="" id="{37591995-B7F4-4268-9F5D-FF0C9AC8F63A}"/>
              </a:ext>
            </a:extLst>
          </p:cNvPr>
          <p:cNvSpPr/>
          <p:nvPr/>
        </p:nvSpPr>
        <p:spPr>
          <a:xfrm>
            <a:off x="5545334" y="5783300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84297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96908" y="-334085"/>
            <a:ext cx="11573197" cy="724247"/>
          </a:xfrm>
        </p:spPr>
        <p:txBody>
          <a:bodyPr/>
          <a:lstStyle/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3600" dirty="0"/>
              <a:t>Различать оценку и формирование читательской </a:t>
            </a:r>
            <a:r>
              <a:rPr lang="ru-RU" sz="3600" dirty="0" smtClean="0"/>
              <a:t>грамотности</a:t>
            </a:r>
            <a:endParaRPr lang="ru-RU" sz="2400" dirty="0" smtClean="0"/>
          </a:p>
          <a:p>
            <a:endParaRPr lang="ru-RU" sz="2400" dirty="0" smtClean="0"/>
          </a:p>
        </p:txBody>
      </p:sp>
      <p:grpSp>
        <p:nvGrpSpPr>
          <p:cNvPr id="16" name="Group 4">
            <a:extLst>
              <a:ext uri="{FF2B5EF4-FFF2-40B4-BE49-F238E27FC236}">
                <a16:creationId xmlns:a16="http://schemas.microsoft.com/office/drawing/2014/main" xmlns="" id="{5A528BAA-487C-4A6D-8281-1FDB2685FB80}"/>
              </a:ext>
            </a:extLst>
          </p:cNvPr>
          <p:cNvGrpSpPr/>
          <p:nvPr/>
        </p:nvGrpSpPr>
        <p:grpSpPr>
          <a:xfrm>
            <a:off x="426204" y="3795812"/>
            <a:ext cx="2029322" cy="1689415"/>
            <a:chOff x="3983887" y="4061275"/>
            <a:chExt cx="2122406" cy="1866023"/>
          </a:xfrm>
        </p:grpSpPr>
        <p:grpSp>
          <p:nvGrpSpPr>
            <p:cNvPr id="17" name="Group 5">
              <a:extLst>
                <a:ext uri="{FF2B5EF4-FFF2-40B4-BE49-F238E27FC236}">
                  <a16:creationId xmlns:a16="http://schemas.microsoft.com/office/drawing/2014/main" xmlns="" id="{A0E57BFC-9D05-49A7-88D7-DD1CC2201B03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Freeform 15">
                <a:extLst>
                  <a:ext uri="{FF2B5EF4-FFF2-40B4-BE49-F238E27FC236}">
                    <a16:creationId xmlns:a16="http://schemas.microsoft.com/office/drawing/2014/main" xmlns="" id="{1045BF2B-8E84-4D36-89EB-4FCBA5647010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31" name="Rectangle 22">
                <a:extLst>
                  <a:ext uri="{FF2B5EF4-FFF2-40B4-BE49-F238E27FC236}">
                    <a16:creationId xmlns:a16="http://schemas.microsoft.com/office/drawing/2014/main" xmlns="" id="{2426B174-F9BA-4BE0-9EEF-D79C9D345A95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8" name="Group 6">
              <a:extLst>
                <a:ext uri="{FF2B5EF4-FFF2-40B4-BE49-F238E27FC236}">
                  <a16:creationId xmlns:a16="http://schemas.microsoft.com/office/drawing/2014/main" xmlns="" id="{0EEFC269-96A4-4FD1-8AAC-2F6F7AC82BC2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8" name="Freeform 18">
                <a:extLst>
                  <a:ext uri="{FF2B5EF4-FFF2-40B4-BE49-F238E27FC236}">
                    <a16:creationId xmlns:a16="http://schemas.microsoft.com/office/drawing/2014/main" xmlns="" id="{3FF7FD47-6EC3-4E22-8E9D-983D44891565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xmlns="" id="{E8039A20-0078-4C61-B924-F31526FD1E54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9" name="Group 7">
              <a:extLst>
                <a:ext uri="{FF2B5EF4-FFF2-40B4-BE49-F238E27FC236}">
                  <a16:creationId xmlns:a16="http://schemas.microsoft.com/office/drawing/2014/main" xmlns="" id="{CD66FACA-1C63-447E-81F6-3087FBA1B14D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6" name="Freeform 21">
                <a:extLst>
                  <a:ext uri="{FF2B5EF4-FFF2-40B4-BE49-F238E27FC236}">
                    <a16:creationId xmlns:a16="http://schemas.microsoft.com/office/drawing/2014/main" xmlns="" id="{16BAE55A-1D80-42D3-80C0-F44A1490FE72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7" name="Rectangle 22">
                <a:extLst>
                  <a:ext uri="{FF2B5EF4-FFF2-40B4-BE49-F238E27FC236}">
                    <a16:creationId xmlns:a16="http://schemas.microsoft.com/office/drawing/2014/main" xmlns="" id="{92E7BFD0-7A70-47A3-B62D-273B4D7B0EE6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0" name="Group 8">
              <a:extLst>
                <a:ext uri="{FF2B5EF4-FFF2-40B4-BE49-F238E27FC236}">
                  <a16:creationId xmlns:a16="http://schemas.microsoft.com/office/drawing/2014/main" xmlns="" id="{303B896E-AFBB-4CED-80AE-BACD9D40BAA4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xmlns="" id="{4A4834E8-40A2-40F8-BBC0-644FF4EA6CC4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5" name="Rectangle 22">
                <a:extLst>
                  <a:ext uri="{FF2B5EF4-FFF2-40B4-BE49-F238E27FC236}">
                    <a16:creationId xmlns:a16="http://schemas.microsoft.com/office/drawing/2014/main" xmlns="" id="{35D2E122-1EF3-4220-ABE2-04041E76EE92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1" name="Group 9">
              <a:extLst>
                <a:ext uri="{FF2B5EF4-FFF2-40B4-BE49-F238E27FC236}">
                  <a16:creationId xmlns:a16="http://schemas.microsoft.com/office/drawing/2014/main" xmlns="" id="{58A3C7EA-4A71-46E6-BD8C-824D91264A10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Freeform 27">
                <a:extLst>
                  <a:ext uri="{FF2B5EF4-FFF2-40B4-BE49-F238E27FC236}">
                    <a16:creationId xmlns:a16="http://schemas.microsoft.com/office/drawing/2014/main" xmlns="" id="{91AF17A4-D0DF-44B6-85AE-9E95BC013F17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3" name="Freeform 28">
                <a:extLst>
                  <a:ext uri="{FF2B5EF4-FFF2-40B4-BE49-F238E27FC236}">
                    <a16:creationId xmlns:a16="http://schemas.microsoft.com/office/drawing/2014/main" xmlns="" id="{F44BB2BC-C1D3-40BC-8E43-22AAAB93E982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32" name="TextBox 31"/>
          <p:cNvSpPr txBox="1"/>
          <p:nvPr/>
        </p:nvSpPr>
        <p:spPr>
          <a:xfrm>
            <a:off x="514511" y="1361445"/>
            <a:ext cx="4511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Задание </a:t>
            </a:r>
            <a:r>
              <a:rPr lang="ru-RU" b="1" dirty="0"/>
              <a:t>на оценку (пример) </a:t>
            </a:r>
            <a:endParaRPr lang="ru-RU" b="1" dirty="0" smtClean="0"/>
          </a:p>
          <a:p>
            <a:endParaRPr lang="ru-RU" dirty="0" smtClean="0"/>
          </a:p>
          <a:p>
            <a:r>
              <a:rPr lang="ru-RU" dirty="0" smtClean="0"/>
              <a:t>Прочитай </a:t>
            </a:r>
            <a:r>
              <a:rPr lang="ru-RU" dirty="0"/>
              <a:t>текст. Объясни значение выделенного </a:t>
            </a:r>
            <a:r>
              <a:rPr lang="ru-RU" dirty="0" smtClean="0"/>
              <a:t>слова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5672545" y="1313617"/>
            <a:ext cx="616063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Задание на формирование (пример</a:t>
            </a:r>
            <a:r>
              <a:rPr lang="ru-RU" b="1" dirty="0" smtClean="0"/>
              <a:t>)</a:t>
            </a:r>
          </a:p>
          <a:p>
            <a:endParaRPr lang="ru-RU" dirty="0"/>
          </a:p>
          <a:p>
            <a:r>
              <a:rPr lang="ru-RU" dirty="0"/>
              <a:t>Ориентация в тексте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Объяснение </a:t>
            </a:r>
            <a:r>
              <a:rPr lang="ru-RU" dirty="0"/>
              <a:t>значения слова может выделено в тексте специальными знаками (тире, скобки, кавычки).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Объяснение </a:t>
            </a:r>
            <a:r>
              <a:rPr lang="ru-RU" dirty="0"/>
              <a:t>значения слова может быть в сноске, врезке, на рисунке и т.п. </a:t>
            </a:r>
            <a:endParaRPr lang="ru-RU" dirty="0" smtClean="0"/>
          </a:p>
          <a:p>
            <a:r>
              <a:rPr lang="ru-RU" dirty="0" smtClean="0"/>
              <a:t>Извлечь </a:t>
            </a:r>
            <a:r>
              <a:rPr lang="ru-RU" dirty="0"/>
              <a:t>информацию о значении слова из текста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Толкование </a:t>
            </a:r>
            <a:r>
              <a:rPr lang="ru-RU" dirty="0"/>
              <a:t>значения может даваться через родовое слово, синонимию, однокоренные слова и др.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Следовательно</a:t>
            </a:r>
            <a:r>
              <a:rPr lang="ru-RU" dirty="0"/>
              <a:t>, нужно учить разным способам толкования значения.</a:t>
            </a:r>
          </a:p>
          <a:p>
            <a:endParaRPr lang="ru-RU" dirty="0" smtClean="0"/>
          </a:p>
        </p:txBody>
      </p:sp>
      <p:grpSp>
        <p:nvGrpSpPr>
          <p:cNvPr id="34" name="그룹 4">
            <a:extLst>
              <a:ext uri="{FF2B5EF4-FFF2-40B4-BE49-F238E27FC236}">
                <a16:creationId xmlns:a16="http://schemas.microsoft.com/office/drawing/2014/main" xmlns="" id="{D6821727-0855-4493-8987-2A00201A37DC}"/>
              </a:ext>
            </a:extLst>
          </p:cNvPr>
          <p:cNvGrpSpPr/>
          <p:nvPr/>
        </p:nvGrpSpPr>
        <p:grpSpPr>
          <a:xfrm>
            <a:off x="2418951" y="2411632"/>
            <a:ext cx="3236982" cy="3679622"/>
            <a:chOff x="4737812" y="2390015"/>
            <a:chExt cx="3159394" cy="3764690"/>
          </a:xfrm>
        </p:grpSpPr>
        <p:grpSp>
          <p:nvGrpSpPr>
            <p:cNvPr id="35" name="Group 3">
              <a:extLst>
                <a:ext uri="{FF2B5EF4-FFF2-40B4-BE49-F238E27FC236}">
                  <a16:creationId xmlns:a16="http://schemas.microsoft.com/office/drawing/2014/main" xmlns="" id="{FB3BBA59-E0FA-4B72-897C-47735C860BB6}"/>
                </a:ext>
              </a:extLst>
            </p:cNvPr>
            <p:cNvGrpSpPr/>
            <p:nvPr/>
          </p:nvGrpSpPr>
          <p:grpSpPr>
            <a:xfrm rot="19800000">
              <a:off x="5964234" y="4473736"/>
              <a:ext cx="1932972" cy="1680969"/>
              <a:chOff x="2084105" y="5383623"/>
              <a:chExt cx="815482" cy="891098"/>
            </a:xfrm>
          </p:grpSpPr>
          <p:sp>
            <p:nvSpPr>
              <p:cNvPr id="40" name="Rectangle 8">
                <a:extLst>
                  <a:ext uri="{FF2B5EF4-FFF2-40B4-BE49-F238E27FC236}">
                    <a16:creationId xmlns:a16="http://schemas.microsoft.com/office/drawing/2014/main" xmlns="" id="{C7B62D07-2ABC-405D-8E38-BC6F2EED8F98}"/>
                  </a:ext>
                </a:extLst>
              </p:cNvPr>
              <p:cNvSpPr/>
              <p:nvPr/>
            </p:nvSpPr>
            <p:spPr>
              <a:xfrm>
                <a:off x="2084105" y="5383623"/>
                <a:ext cx="815482" cy="891098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5000"/>
                      <a:lumOff val="45000"/>
                    </a:schemeClr>
                  </a:gs>
                  <a:gs pos="100000">
                    <a:schemeClr val="accent6">
                      <a:lumMod val="55000"/>
                      <a:lumOff val="4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" name="Rectangle 8">
                <a:extLst>
                  <a:ext uri="{FF2B5EF4-FFF2-40B4-BE49-F238E27FC236}">
                    <a16:creationId xmlns:a16="http://schemas.microsoft.com/office/drawing/2014/main" xmlns="" id="{110D6BE0-27F8-44B8-A7F0-574008607945}"/>
                  </a:ext>
                </a:extLst>
              </p:cNvPr>
              <p:cNvSpPr/>
              <p:nvPr/>
            </p:nvSpPr>
            <p:spPr>
              <a:xfrm>
                <a:off x="2084106" y="5383623"/>
                <a:ext cx="614896" cy="884728"/>
              </a:xfrm>
              <a:custGeom>
                <a:avLst/>
                <a:gdLst/>
                <a:ahLst/>
                <a:cxnLst/>
                <a:rect l="l" t="t" r="r" b="b"/>
                <a:pathLst>
                  <a:path w="1359043" h="1787331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893519" y="1787331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" name="Rectangle 8">
                <a:extLst>
                  <a:ext uri="{FF2B5EF4-FFF2-40B4-BE49-F238E27FC236}">
                    <a16:creationId xmlns:a16="http://schemas.microsoft.com/office/drawing/2014/main" xmlns="" id="{7BA28EDF-E582-4D1F-9486-531E85F776C5}"/>
                  </a:ext>
                </a:extLst>
              </p:cNvPr>
              <p:cNvSpPr/>
              <p:nvPr/>
            </p:nvSpPr>
            <p:spPr>
              <a:xfrm>
                <a:off x="2084106" y="5383623"/>
                <a:ext cx="408037" cy="885995"/>
              </a:xfrm>
              <a:custGeom>
                <a:avLst/>
                <a:gdLst/>
                <a:ahLst/>
                <a:cxnLst/>
                <a:rect l="l" t="t" r="r" b="b"/>
                <a:pathLst>
                  <a:path w="901843" h="1789890">
                    <a:moveTo>
                      <a:pt x="0" y="0"/>
                    </a:moveTo>
                    <a:lnTo>
                      <a:pt x="897414" y="0"/>
                    </a:lnTo>
                    <a:lnTo>
                      <a:pt x="901843" y="212596"/>
                    </a:lnTo>
                    <a:lnTo>
                      <a:pt x="895045" y="1789890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30000"/>
                      <a:lumOff val="70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3" name="Rectangle 8">
                <a:extLst>
                  <a:ext uri="{FF2B5EF4-FFF2-40B4-BE49-F238E27FC236}">
                    <a16:creationId xmlns:a16="http://schemas.microsoft.com/office/drawing/2014/main" xmlns="" id="{2C01210D-728A-4D11-905C-37E19E66F2D1}"/>
                  </a:ext>
                </a:extLst>
              </p:cNvPr>
              <p:cNvSpPr/>
              <p:nvPr/>
            </p:nvSpPr>
            <p:spPr>
              <a:xfrm>
                <a:off x="2084105" y="5383623"/>
                <a:ext cx="405505" cy="886992"/>
              </a:xfrm>
              <a:custGeom>
                <a:avLst/>
                <a:gdLst/>
                <a:ahLst/>
                <a:cxnLst/>
                <a:rect l="l" t="t" r="r" b="b"/>
                <a:pathLst>
                  <a:path w="896246" h="1791906">
                    <a:moveTo>
                      <a:pt x="0" y="0"/>
                    </a:moveTo>
                    <a:lnTo>
                      <a:pt x="440115" y="0"/>
                    </a:lnTo>
                    <a:lnTo>
                      <a:pt x="452263" y="212596"/>
                    </a:lnTo>
                    <a:lnTo>
                      <a:pt x="896246" y="1791906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" name="Rectangle 8">
                <a:extLst>
                  <a:ext uri="{FF2B5EF4-FFF2-40B4-BE49-F238E27FC236}">
                    <a16:creationId xmlns:a16="http://schemas.microsoft.com/office/drawing/2014/main" xmlns="" id="{9A3FA8B0-BDA9-4D82-810F-ABF54569D8D2}"/>
                  </a:ext>
                </a:extLst>
              </p:cNvPr>
              <p:cNvSpPr/>
              <p:nvPr/>
            </p:nvSpPr>
            <p:spPr>
              <a:xfrm>
                <a:off x="2397817" y="6070896"/>
                <a:ext cx="184225" cy="202494"/>
              </a:xfrm>
              <a:custGeom>
                <a:avLst/>
                <a:gdLst/>
                <a:ahLst/>
                <a:cxnLst/>
                <a:rect l="l" t="t" r="r" b="b"/>
                <a:pathLst>
                  <a:path w="1791810" h="1800199">
                    <a:moveTo>
                      <a:pt x="229620" y="140779"/>
                    </a:moveTo>
                    <a:cubicBezTo>
                      <a:pt x="334730" y="140779"/>
                      <a:pt x="422984" y="212958"/>
                      <a:pt x="445844" y="310765"/>
                    </a:cubicBezTo>
                    <a:lnTo>
                      <a:pt x="454300" y="310765"/>
                    </a:lnTo>
                    <a:lnTo>
                      <a:pt x="462757" y="310765"/>
                    </a:lnTo>
                    <a:cubicBezTo>
                      <a:pt x="485617" y="212958"/>
                      <a:pt x="573869" y="140779"/>
                      <a:pt x="678980" y="140779"/>
                    </a:cubicBezTo>
                    <a:cubicBezTo>
                      <a:pt x="784090" y="140779"/>
                      <a:pt x="872344" y="212958"/>
                      <a:pt x="895204" y="310765"/>
                    </a:cubicBezTo>
                    <a:lnTo>
                      <a:pt x="903659" y="310765"/>
                    </a:lnTo>
                    <a:lnTo>
                      <a:pt x="903660" y="310765"/>
                    </a:lnTo>
                    <a:lnTo>
                      <a:pt x="912116" y="310765"/>
                    </a:lnTo>
                    <a:cubicBezTo>
                      <a:pt x="934976" y="212958"/>
                      <a:pt x="1023228" y="140779"/>
                      <a:pt x="1128339" y="140779"/>
                    </a:cubicBezTo>
                    <a:cubicBezTo>
                      <a:pt x="1233450" y="140779"/>
                      <a:pt x="1321703" y="212958"/>
                      <a:pt x="1344563" y="310765"/>
                    </a:cubicBezTo>
                    <a:lnTo>
                      <a:pt x="1353019" y="310765"/>
                    </a:lnTo>
                    <a:lnTo>
                      <a:pt x="1361476" y="310765"/>
                    </a:lnTo>
                    <a:cubicBezTo>
                      <a:pt x="1384336" y="212958"/>
                      <a:pt x="1472588" y="140779"/>
                      <a:pt x="1577699" y="140779"/>
                    </a:cubicBezTo>
                    <a:cubicBezTo>
                      <a:pt x="1680932" y="140779"/>
                      <a:pt x="1767904" y="210402"/>
                      <a:pt x="1791810" y="305762"/>
                    </a:cubicBezTo>
                    <a:lnTo>
                      <a:pt x="901188" y="1800199"/>
                    </a:lnTo>
                    <a:lnTo>
                      <a:pt x="13460" y="310615"/>
                    </a:lnTo>
                    <a:cubicBezTo>
                      <a:pt x="36351" y="212881"/>
                      <a:pt x="124565" y="140779"/>
                      <a:pt x="229620" y="140779"/>
                    </a:cubicBez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4940" y="0"/>
                    </a:lnTo>
                    <a:lnTo>
                      <a:pt x="4940" y="296318"/>
                    </a:lnTo>
                    <a:lnTo>
                      <a:pt x="1012" y="289727"/>
                    </a:lnTo>
                    <a:lnTo>
                      <a:pt x="1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15000">
                    <a:schemeClr val="tx1">
                      <a:lumMod val="72000"/>
                      <a:lumOff val="28000"/>
                    </a:schemeClr>
                  </a:gs>
                  <a:gs pos="100000">
                    <a:schemeClr val="tx1">
                      <a:lumMod val="31000"/>
                      <a:lumOff val="69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36" name="Rounded Rectangle 1">
              <a:extLst>
                <a:ext uri="{FF2B5EF4-FFF2-40B4-BE49-F238E27FC236}">
                  <a16:creationId xmlns:a16="http://schemas.microsoft.com/office/drawing/2014/main" xmlns="" id="{8D74F22A-BAC2-4405-9F85-7BE5068BA1F3}"/>
                </a:ext>
              </a:extLst>
            </p:cNvPr>
            <p:cNvSpPr/>
            <p:nvPr/>
          </p:nvSpPr>
          <p:spPr>
            <a:xfrm rot="14400000">
              <a:off x="5606012" y="4024339"/>
              <a:ext cx="989547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2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" name="Rounded Rectangle 1">
              <a:extLst>
                <a:ext uri="{FF2B5EF4-FFF2-40B4-BE49-F238E27FC236}">
                  <a16:creationId xmlns:a16="http://schemas.microsoft.com/office/drawing/2014/main" xmlns="" id="{FA1F4577-BBEA-48D6-A190-030ADA8FD4C7}"/>
                </a:ext>
              </a:extLst>
            </p:cNvPr>
            <p:cNvSpPr/>
            <p:nvPr/>
          </p:nvSpPr>
          <p:spPr>
            <a:xfrm rot="4400993">
              <a:off x="5833816" y="2266987"/>
              <a:ext cx="971848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4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2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" name="Rounded Rectangle 1">
              <a:extLst>
                <a:ext uri="{FF2B5EF4-FFF2-40B4-BE49-F238E27FC236}">
                  <a16:creationId xmlns:a16="http://schemas.microsoft.com/office/drawing/2014/main" xmlns="" id="{D5F83DD3-87E1-4436-9A1A-4CB9C4FA8D50}"/>
                </a:ext>
              </a:extLst>
            </p:cNvPr>
            <p:cNvSpPr/>
            <p:nvPr/>
          </p:nvSpPr>
          <p:spPr>
            <a:xfrm rot="9000000">
              <a:off x="6316872" y="3487189"/>
              <a:ext cx="971848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3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9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" name="Rounded Rectangle 1">
              <a:extLst>
                <a:ext uri="{FF2B5EF4-FFF2-40B4-BE49-F238E27FC236}">
                  <a16:creationId xmlns:a16="http://schemas.microsoft.com/office/drawing/2014/main" xmlns="" id="{896E8F71-CCD9-4E3D-AF73-835254DCD7D0}"/>
                </a:ext>
              </a:extLst>
            </p:cNvPr>
            <p:cNvSpPr/>
            <p:nvPr/>
          </p:nvSpPr>
          <p:spPr>
            <a:xfrm rot="18596325">
              <a:off x="4851990" y="3080834"/>
              <a:ext cx="989547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1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="" xmlns:p14="http://schemas.microsoft.com/office/powerpoint/2010/main" val="177646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27975" y="-49852"/>
            <a:ext cx="11573197" cy="724247"/>
          </a:xfrm>
        </p:spPr>
        <p:txBody>
          <a:bodyPr/>
          <a:lstStyle/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3600" dirty="0"/>
              <a:t>Умение ориентироваться в тексте</a:t>
            </a:r>
            <a:endParaRPr lang="ru-RU" sz="2400" dirty="0"/>
          </a:p>
          <a:p>
            <a:endParaRPr lang="ru-RU" sz="2400" dirty="0" smtClean="0"/>
          </a:p>
          <a:p>
            <a:endParaRPr lang="ru-RU" sz="2400" dirty="0" smtClean="0"/>
          </a:p>
        </p:txBody>
      </p:sp>
      <p:grpSp>
        <p:nvGrpSpPr>
          <p:cNvPr id="16" name="Group 4">
            <a:extLst>
              <a:ext uri="{FF2B5EF4-FFF2-40B4-BE49-F238E27FC236}">
                <a16:creationId xmlns:a16="http://schemas.microsoft.com/office/drawing/2014/main" xmlns="" id="{5A528BAA-487C-4A6D-8281-1FDB2685FB80}"/>
              </a:ext>
            </a:extLst>
          </p:cNvPr>
          <p:cNvGrpSpPr/>
          <p:nvPr/>
        </p:nvGrpSpPr>
        <p:grpSpPr>
          <a:xfrm>
            <a:off x="1422504" y="4412755"/>
            <a:ext cx="2029322" cy="1689415"/>
            <a:chOff x="3983887" y="4061275"/>
            <a:chExt cx="2122406" cy="1866023"/>
          </a:xfrm>
        </p:grpSpPr>
        <p:grpSp>
          <p:nvGrpSpPr>
            <p:cNvPr id="17" name="Group 5">
              <a:extLst>
                <a:ext uri="{FF2B5EF4-FFF2-40B4-BE49-F238E27FC236}">
                  <a16:creationId xmlns:a16="http://schemas.microsoft.com/office/drawing/2014/main" xmlns="" id="{A0E57BFC-9D05-49A7-88D7-DD1CC2201B03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Freeform 15">
                <a:extLst>
                  <a:ext uri="{FF2B5EF4-FFF2-40B4-BE49-F238E27FC236}">
                    <a16:creationId xmlns:a16="http://schemas.microsoft.com/office/drawing/2014/main" xmlns="" id="{1045BF2B-8E84-4D36-89EB-4FCBA5647010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31" name="Rectangle 22">
                <a:extLst>
                  <a:ext uri="{FF2B5EF4-FFF2-40B4-BE49-F238E27FC236}">
                    <a16:creationId xmlns:a16="http://schemas.microsoft.com/office/drawing/2014/main" xmlns="" id="{2426B174-F9BA-4BE0-9EEF-D79C9D345A95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8" name="Group 6">
              <a:extLst>
                <a:ext uri="{FF2B5EF4-FFF2-40B4-BE49-F238E27FC236}">
                  <a16:creationId xmlns:a16="http://schemas.microsoft.com/office/drawing/2014/main" xmlns="" id="{0EEFC269-96A4-4FD1-8AAC-2F6F7AC82BC2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8" name="Freeform 18">
                <a:extLst>
                  <a:ext uri="{FF2B5EF4-FFF2-40B4-BE49-F238E27FC236}">
                    <a16:creationId xmlns:a16="http://schemas.microsoft.com/office/drawing/2014/main" xmlns="" id="{3FF7FD47-6EC3-4E22-8E9D-983D44891565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xmlns="" id="{E8039A20-0078-4C61-B924-F31526FD1E54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9" name="Group 7">
              <a:extLst>
                <a:ext uri="{FF2B5EF4-FFF2-40B4-BE49-F238E27FC236}">
                  <a16:creationId xmlns:a16="http://schemas.microsoft.com/office/drawing/2014/main" xmlns="" id="{CD66FACA-1C63-447E-81F6-3087FBA1B14D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6" name="Freeform 21">
                <a:extLst>
                  <a:ext uri="{FF2B5EF4-FFF2-40B4-BE49-F238E27FC236}">
                    <a16:creationId xmlns:a16="http://schemas.microsoft.com/office/drawing/2014/main" xmlns="" id="{16BAE55A-1D80-42D3-80C0-F44A1490FE72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7" name="Rectangle 22">
                <a:extLst>
                  <a:ext uri="{FF2B5EF4-FFF2-40B4-BE49-F238E27FC236}">
                    <a16:creationId xmlns:a16="http://schemas.microsoft.com/office/drawing/2014/main" xmlns="" id="{92E7BFD0-7A70-47A3-B62D-273B4D7B0EE6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0" name="Group 8">
              <a:extLst>
                <a:ext uri="{FF2B5EF4-FFF2-40B4-BE49-F238E27FC236}">
                  <a16:creationId xmlns:a16="http://schemas.microsoft.com/office/drawing/2014/main" xmlns="" id="{303B896E-AFBB-4CED-80AE-BACD9D40BAA4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xmlns="" id="{4A4834E8-40A2-40F8-BBC0-644FF4EA6CC4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5" name="Rectangle 22">
                <a:extLst>
                  <a:ext uri="{FF2B5EF4-FFF2-40B4-BE49-F238E27FC236}">
                    <a16:creationId xmlns:a16="http://schemas.microsoft.com/office/drawing/2014/main" xmlns="" id="{35D2E122-1EF3-4220-ABE2-04041E76EE92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1" name="Group 9">
              <a:extLst>
                <a:ext uri="{FF2B5EF4-FFF2-40B4-BE49-F238E27FC236}">
                  <a16:creationId xmlns:a16="http://schemas.microsoft.com/office/drawing/2014/main" xmlns="" id="{58A3C7EA-4A71-46E6-BD8C-824D91264A10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Freeform 27">
                <a:extLst>
                  <a:ext uri="{FF2B5EF4-FFF2-40B4-BE49-F238E27FC236}">
                    <a16:creationId xmlns:a16="http://schemas.microsoft.com/office/drawing/2014/main" xmlns="" id="{91AF17A4-D0DF-44B6-85AE-9E95BC013F17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3" name="Freeform 28">
                <a:extLst>
                  <a:ext uri="{FF2B5EF4-FFF2-40B4-BE49-F238E27FC236}">
                    <a16:creationId xmlns:a16="http://schemas.microsoft.com/office/drawing/2014/main" xmlns="" id="{F44BB2BC-C1D3-40BC-8E43-22AAAB93E982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32" name="TextBox 31"/>
          <p:cNvSpPr txBox="1"/>
          <p:nvPr/>
        </p:nvSpPr>
        <p:spPr>
          <a:xfrm>
            <a:off x="509284" y="1308707"/>
            <a:ext cx="4511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Оценка </a:t>
            </a:r>
            <a:r>
              <a:rPr lang="ru-RU" b="1" dirty="0"/>
              <a:t>умений по читательской грамотности (поиск информации) </a:t>
            </a:r>
            <a:endParaRPr lang="ru-RU" b="1" dirty="0" smtClean="0"/>
          </a:p>
          <a:p>
            <a:endParaRPr lang="ru-RU" dirty="0"/>
          </a:p>
          <a:p>
            <a:r>
              <a:rPr lang="ru-RU" dirty="0" smtClean="0"/>
              <a:t>Найти </a:t>
            </a:r>
            <a:r>
              <a:rPr lang="ru-RU" dirty="0"/>
              <a:t>и извлечь одну или несколько единиц информации, разрозненную информацию и т.п.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232404" y="1340318"/>
            <a:ext cx="56032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Действия ученика (формирование умений по читательской грамотности</a:t>
            </a:r>
            <a:r>
              <a:rPr lang="ru-RU" b="1" dirty="0" smtClean="0"/>
              <a:t>)</a:t>
            </a:r>
          </a:p>
          <a:p>
            <a:endParaRPr lang="ru-RU" dirty="0"/>
          </a:p>
          <a:p>
            <a:r>
              <a:rPr lang="ru-RU" dirty="0" smtClean="0"/>
              <a:t>Найти </a:t>
            </a:r>
            <a:r>
              <a:rPr lang="ru-RU" dirty="0"/>
              <a:t>нужный фрагмент по заданным координатам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Установить </a:t>
            </a:r>
            <a:r>
              <a:rPr lang="ru-RU" dirty="0"/>
              <a:t>связь графически выделенных элементов с вопросом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Определить</a:t>
            </a:r>
            <a:r>
              <a:rPr lang="ru-RU" dirty="0"/>
              <a:t>, где в тексте может содержаться нужная информация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Определить</a:t>
            </a:r>
            <a:r>
              <a:rPr lang="ru-RU" dirty="0"/>
              <a:t>, в каком/каких текстах может содержаться нужная информация.</a:t>
            </a:r>
          </a:p>
          <a:p>
            <a:endParaRPr lang="ru-RU" dirty="0" smtClean="0"/>
          </a:p>
        </p:txBody>
      </p:sp>
      <p:grpSp>
        <p:nvGrpSpPr>
          <p:cNvPr id="34" name="그룹 4">
            <a:extLst>
              <a:ext uri="{FF2B5EF4-FFF2-40B4-BE49-F238E27FC236}">
                <a16:creationId xmlns:a16="http://schemas.microsoft.com/office/drawing/2014/main" xmlns="" id="{D6821727-0855-4493-8987-2A00201A37DC}"/>
              </a:ext>
            </a:extLst>
          </p:cNvPr>
          <p:cNvGrpSpPr/>
          <p:nvPr/>
        </p:nvGrpSpPr>
        <p:grpSpPr>
          <a:xfrm>
            <a:off x="3265554" y="2688817"/>
            <a:ext cx="3236982" cy="3679622"/>
            <a:chOff x="4737812" y="2390015"/>
            <a:chExt cx="3159394" cy="3764690"/>
          </a:xfrm>
        </p:grpSpPr>
        <p:grpSp>
          <p:nvGrpSpPr>
            <p:cNvPr id="35" name="Group 3">
              <a:extLst>
                <a:ext uri="{FF2B5EF4-FFF2-40B4-BE49-F238E27FC236}">
                  <a16:creationId xmlns:a16="http://schemas.microsoft.com/office/drawing/2014/main" xmlns="" id="{FB3BBA59-E0FA-4B72-897C-47735C860BB6}"/>
                </a:ext>
              </a:extLst>
            </p:cNvPr>
            <p:cNvGrpSpPr/>
            <p:nvPr/>
          </p:nvGrpSpPr>
          <p:grpSpPr>
            <a:xfrm rot="19800000">
              <a:off x="5964234" y="4473736"/>
              <a:ext cx="1932972" cy="1680969"/>
              <a:chOff x="2084105" y="5383623"/>
              <a:chExt cx="815482" cy="891098"/>
            </a:xfrm>
          </p:grpSpPr>
          <p:sp>
            <p:nvSpPr>
              <p:cNvPr id="40" name="Rectangle 8">
                <a:extLst>
                  <a:ext uri="{FF2B5EF4-FFF2-40B4-BE49-F238E27FC236}">
                    <a16:creationId xmlns:a16="http://schemas.microsoft.com/office/drawing/2014/main" xmlns="" id="{C7B62D07-2ABC-405D-8E38-BC6F2EED8F98}"/>
                  </a:ext>
                </a:extLst>
              </p:cNvPr>
              <p:cNvSpPr/>
              <p:nvPr/>
            </p:nvSpPr>
            <p:spPr>
              <a:xfrm>
                <a:off x="2084105" y="5383623"/>
                <a:ext cx="815482" cy="891098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5000"/>
                      <a:lumOff val="45000"/>
                    </a:schemeClr>
                  </a:gs>
                  <a:gs pos="100000">
                    <a:schemeClr val="accent6">
                      <a:lumMod val="55000"/>
                      <a:lumOff val="4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" name="Rectangle 8">
                <a:extLst>
                  <a:ext uri="{FF2B5EF4-FFF2-40B4-BE49-F238E27FC236}">
                    <a16:creationId xmlns:a16="http://schemas.microsoft.com/office/drawing/2014/main" xmlns="" id="{110D6BE0-27F8-44B8-A7F0-574008607945}"/>
                  </a:ext>
                </a:extLst>
              </p:cNvPr>
              <p:cNvSpPr/>
              <p:nvPr/>
            </p:nvSpPr>
            <p:spPr>
              <a:xfrm>
                <a:off x="2084106" y="5383623"/>
                <a:ext cx="614896" cy="884728"/>
              </a:xfrm>
              <a:custGeom>
                <a:avLst/>
                <a:gdLst/>
                <a:ahLst/>
                <a:cxnLst/>
                <a:rect l="l" t="t" r="r" b="b"/>
                <a:pathLst>
                  <a:path w="1359043" h="1787331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893519" y="1787331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" name="Rectangle 8">
                <a:extLst>
                  <a:ext uri="{FF2B5EF4-FFF2-40B4-BE49-F238E27FC236}">
                    <a16:creationId xmlns:a16="http://schemas.microsoft.com/office/drawing/2014/main" xmlns="" id="{7BA28EDF-E582-4D1F-9486-531E85F776C5}"/>
                  </a:ext>
                </a:extLst>
              </p:cNvPr>
              <p:cNvSpPr/>
              <p:nvPr/>
            </p:nvSpPr>
            <p:spPr>
              <a:xfrm>
                <a:off x="2084106" y="5383623"/>
                <a:ext cx="408037" cy="885995"/>
              </a:xfrm>
              <a:custGeom>
                <a:avLst/>
                <a:gdLst/>
                <a:ahLst/>
                <a:cxnLst/>
                <a:rect l="l" t="t" r="r" b="b"/>
                <a:pathLst>
                  <a:path w="901843" h="1789890">
                    <a:moveTo>
                      <a:pt x="0" y="0"/>
                    </a:moveTo>
                    <a:lnTo>
                      <a:pt x="897414" y="0"/>
                    </a:lnTo>
                    <a:lnTo>
                      <a:pt x="901843" y="212596"/>
                    </a:lnTo>
                    <a:lnTo>
                      <a:pt x="895045" y="1789890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30000"/>
                      <a:lumOff val="70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3" name="Rectangle 8">
                <a:extLst>
                  <a:ext uri="{FF2B5EF4-FFF2-40B4-BE49-F238E27FC236}">
                    <a16:creationId xmlns:a16="http://schemas.microsoft.com/office/drawing/2014/main" xmlns="" id="{2C01210D-728A-4D11-905C-37E19E66F2D1}"/>
                  </a:ext>
                </a:extLst>
              </p:cNvPr>
              <p:cNvSpPr/>
              <p:nvPr/>
            </p:nvSpPr>
            <p:spPr>
              <a:xfrm>
                <a:off x="2084105" y="5383623"/>
                <a:ext cx="405505" cy="886992"/>
              </a:xfrm>
              <a:custGeom>
                <a:avLst/>
                <a:gdLst/>
                <a:ahLst/>
                <a:cxnLst/>
                <a:rect l="l" t="t" r="r" b="b"/>
                <a:pathLst>
                  <a:path w="896246" h="1791906">
                    <a:moveTo>
                      <a:pt x="0" y="0"/>
                    </a:moveTo>
                    <a:lnTo>
                      <a:pt x="440115" y="0"/>
                    </a:lnTo>
                    <a:lnTo>
                      <a:pt x="452263" y="212596"/>
                    </a:lnTo>
                    <a:lnTo>
                      <a:pt x="896246" y="1791906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" name="Rectangle 8">
                <a:extLst>
                  <a:ext uri="{FF2B5EF4-FFF2-40B4-BE49-F238E27FC236}">
                    <a16:creationId xmlns:a16="http://schemas.microsoft.com/office/drawing/2014/main" xmlns="" id="{9A3FA8B0-BDA9-4D82-810F-ABF54569D8D2}"/>
                  </a:ext>
                </a:extLst>
              </p:cNvPr>
              <p:cNvSpPr/>
              <p:nvPr/>
            </p:nvSpPr>
            <p:spPr>
              <a:xfrm>
                <a:off x="2397817" y="6070896"/>
                <a:ext cx="184225" cy="202494"/>
              </a:xfrm>
              <a:custGeom>
                <a:avLst/>
                <a:gdLst/>
                <a:ahLst/>
                <a:cxnLst/>
                <a:rect l="l" t="t" r="r" b="b"/>
                <a:pathLst>
                  <a:path w="1791810" h="1800199">
                    <a:moveTo>
                      <a:pt x="229620" y="140779"/>
                    </a:moveTo>
                    <a:cubicBezTo>
                      <a:pt x="334730" y="140779"/>
                      <a:pt x="422984" y="212958"/>
                      <a:pt x="445844" y="310765"/>
                    </a:cubicBezTo>
                    <a:lnTo>
                      <a:pt x="454300" y="310765"/>
                    </a:lnTo>
                    <a:lnTo>
                      <a:pt x="462757" y="310765"/>
                    </a:lnTo>
                    <a:cubicBezTo>
                      <a:pt x="485617" y="212958"/>
                      <a:pt x="573869" y="140779"/>
                      <a:pt x="678980" y="140779"/>
                    </a:cubicBezTo>
                    <a:cubicBezTo>
                      <a:pt x="784090" y="140779"/>
                      <a:pt x="872344" y="212958"/>
                      <a:pt x="895204" y="310765"/>
                    </a:cubicBezTo>
                    <a:lnTo>
                      <a:pt x="903659" y="310765"/>
                    </a:lnTo>
                    <a:lnTo>
                      <a:pt x="903660" y="310765"/>
                    </a:lnTo>
                    <a:lnTo>
                      <a:pt x="912116" y="310765"/>
                    </a:lnTo>
                    <a:cubicBezTo>
                      <a:pt x="934976" y="212958"/>
                      <a:pt x="1023228" y="140779"/>
                      <a:pt x="1128339" y="140779"/>
                    </a:cubicBezTo>
                    <a:cubicBezTo>
                      <a:pt x="1233450" y="140779"/>
                      <a:pt x="1321703" y="212958"/>
                      <a:pt x="1344563" y="310765"/>
                    </a:cubicBezTo>
                    <a:lnTo>
                      <a:pt x="1353019" y="310765"/>
                    </a:lnTo>
                    <a:lnTo>
                      <a:pt x="1361476" y="310765"/>
                    </a:lnTo>
                    <a:cubicBezTo>
                      <a:pt x="1384336" y="212958"/>
                      <a:pt x="1472588" y="140779"/>
                      <a:pt x="1577699" y="140779"/>
                    </a:cubicBezTo>
                    <a:cubicBezTo>
                      <a:pt x="1680932" y="140779"/>
                      <a:pt x="1767904" y="210402"/>
                      <a:pt x="1791810" y="305762"/>
                    </a:cubicBezTo>
                    <a:lnTo>
                      <a:pt x="901188" y="1800199"/>
                    </a:lnTo>
                    <a:lnTo>
                      <a:pt x="13460" y="310615"/>
                    </a:lnTo>
                    <a:cubicBezTo>
                      <a:pt x="36351" y="212881"/>
                      <a:pt x="124565" y="140779"/>
                      <a:pt x="229620" y="140779"/>
                    </a:cubicBez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4940" y="0"/>
                    </a:lnTo>
                    <a:lnTo>
                      <a:pt x="4940" y="296318"/>
                    </a:lnTo>
                    <a:lnTo>
                      <a:pt x="1012" y="289727"/>
                    </a:lnTo>
                    <a:lnTo>
                      <a:pt x="1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15000">
                    <a:schemeClr val="tx1">
                      <a:lumMod val="72000"/>
                      <a:lumOff val="28000"/>
                    </a:schemeClr>
                  </a:gs>
                  <a:gs pos="100000">
                    <a:schemeClr val="tx1">
                      <a:lumMod val="31000"/>
                      <a:lumOff val="69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36" name="Rounded Rectangle 1">
              <a:extLst>
                <a:ext uri="{FF2B5EF4-FFF2-40B4-BE49-F238E27FC236}">
                  <a16:creationId xmlns:a16="http://schemas.microsoft.com/office/drawing/2014/main" xmlns="" id="{8D74F22A-BAC2-4405-9F85-7BE5068BA1F3}"/>
                </a:ext>
              </a:extLst>
            </p:cNvPr>
            <p:cNvSpPr/>
            <p:nvPr/>
          </p:nvSpPr>
          <p:spPr>
            <a:xfrm rot="14400000">
              <a:off x="5606012" y="4024339"/>
              <a:ext cx="989547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2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" name="Rounded Rectangle 1">
              <a:extLst>
                <a:ext uri="{FF2B5EF4-FFF2-40B4-BE49-F238E27FC236}">
                  <a16:creationId xmlns:a16="http://schemas.microsoft.com/office/drawing/2014/main" xmlns="" id="{FA1F4577-BBEA-48D6-A190-030ADA8FD4C7}"/>
                </a:ext>
              </a:extLst>
            </p:cNvPr>
            <p:cNvSpPr/>
            <p:nvPr/>
          </p:nvSpPr>
          <p:spPr>
            <a:xfrm rot="4400993">
              <a:off x="5833816" y="2266987"/>
              <a:ext cx="971848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4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2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" name="Rounded Rectangle 1">
              <a:extLst>
                <a:ext uri="{FF2B5EF4-FFF2-40B4-BE49-F238E27FC236}">
                  <a16:creationId xmlns:a16="http://schemas.microsoft.com/office/drawing/2014/main" xmlns="" id="{D5F83DD3-87E1-4436-9A1A-4CB9C4FA8D50}"/>
                </a:ext>
              </a:extLst>
            </p:cNvPr>
            <p:cNvSpPr/>
            <p:nvPr/>
          </p:nvSpPr>
          <p:spPr>
            <a:xfrm rot="9000000">
              <a:off x="6316872" y="3487189"/>
              <a:ext cx="971848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3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9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" name="Rounded Rectangle 1">
              <a:extLst>
                <a:ext uri="{FF2B5EF4-FFF2-40B4-BE49-F238E27FC236}">
                  <a16:creationId xmlns:a16="http://schemas.microsoft.com/office/drawing/2014/main" xmlns="" id="{896E8F71-CCD9-4E3D-AF73-835254DCD7D0}"/>
                </a:ext>
              </a:extLst>
            </p:cNvPr>
            <p:cNvSpPr/>
            <p:nvPr/>
          </p:nvSpPr>
          <p:spPr>
            <a:xfrm rot="18596325">
              <a:off x="4851990" y="3080834"/>
              <a:ext cx="989547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1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="" xmlns:p14="http://schemas.microsoft.com/office/powerpoint/2010/main" val="74995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4B0FF5B-5857-4DD2-8316-525F7AB76D4C}"/>
              </a:ext>
            </a:extLst>
          </p:cNvPr>
          <p:cNvGrpSpPr/>
          <p:nvPr/>
        </p:nvGrpSpPr>
        <p:grpSpPr>
          <a:xfrm>
            <a:off x="5207975" y="2573079"/>
            <a:ext cx="6983876" cy="1711842"/>
            <a:chOff x="5207975" y="2573079"/>
            <a:chExt cx="6983876" cy="171184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2FD24A37-A04F-4CF8-80D7-1D65CB9073FD}"/>
                </a:ext>
              </a:extLst>
            </p:cNvPr>
            <p:cNvSpPr/>
            <p:nvPr/>
          </p:nvSpPr>
          <p:spPr>
            <a:xfrm>
              <a:off x="5208124" y="2573079"/>
              <a:ext cx="6983727" cy="17118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AE50E034-FB76-415F-B18C-807D285EA85C}"/>
                </a:ext>
              </a:extLst>
            </p:cNvPr>
            <p:cNvSpPr/>
            <p:nvPr/>
          </p:nvSpPr>
          <p:spPr>
            <a:xfrm>
              <a:off x="5207975" y="2573079"/>
              <a:ext cx="168406" cy="17118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48A2979-A456-4286-B8FC-8FF4C0C58EFD}"/>
              </a:ext>
            </a:extLst>
          </p:cNvPr>
          <p:cNvSpPr txBox="1"/>
          <p:nvPr/>
        </p:nvSpPr>
        <p:spPr>
          <a:xfrm>
            <a:off x="5847907" y="2839121"/>
            <a:ext cx="634409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4800" dirty="0" smtClean="0">
                <a:solidFill>
                  <a:schemeClr val="bg1"/>
                </a:solidFill>
                <a:cs typeface="Arial" pitchFamily="34" charset="0"/>
              </a:rPr>
              <a:t>Переход к теме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784B83-6120-4373-9C1F-DC8EEE6D58B3}"/>
              </a:ext>
            </a:extLst>
          </p:cNvPr>
          <p:cNvSpPr txBox="1"/>
          <p:nvPr/>
        </p:nvSpPr>
        <p:spPr>
          <a:xfrm>
            <a:off x="5847836" y="3544169"/>
            <a:ext cx="634401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1867" dirty="0" smtClean="0">
                <a:solidFill>
                  <a:schemeClr val="bg1"/>
                </a:solidFill>
                <a:cs typeface="Arial" pitchFamily="34" charset="0"/>
              </a:rPr>
              <a:t>Проанализируйте ситуации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058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9E06874-5BF4-42C0-9585-4D92B033E71B}"/>
              </a:ext>
            </a:extLst>
          </p:cNvPr>
          <p:cNvGrpSpPr/>
          <p:nvPr/>
        </p:nvGrpSpPr>
        <p:grpSpPr>
          <a:xfrm>
            <a:off x="5115318" y="4135125"/>
            <a:ext cx="1952636" cy="1951635"/>
            <a:chOff x="4574848" y="1897856"/>
            <a:chExt cx="3028217" cy="302666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6D67BF62-A8A4-4841-BFB0-AF9D616162BD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184C2095-99E3-4871-ADB7-E32129C7C2DB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" name="Group 66">
            <a:extLst>
              <a:ext uri="{FF2B5EF4-FFF2-40B4-BE49-F238E27FC236}">
                <a16:creationId xmlns:a16="http://schemas.microsoft.com/office/drawing/2014/main" xmlns="" id="{5F7B1DF5-FCBF-48F9-963D-6570E25DDE44}"/>
              </a:ext>
            </a:extLst>
          </p:cNvPr>
          <p:cNvGrpSpPr/>
          <p:nvPr/>
        </p:nvGrpSpPr>
        <p:grpSpPr>
          <a:xfrm>
            <a:off x="2643840" y="3538233"/>
            <a:ext cx="1588486" cy="1354527"/>
            <a:chOff x="2203944" y="3086356"/>
            <a:chExt cx="1794618" cy="1530300"/>
          </a:xfrm>
        </p:grpSpPr>
        <p:sp>
          <p:nvSpPr>
            <p:cNvPr id="7" name="Freeform: Shape 10">
              <a:extLst>
                <a:ext uri="{FF2B5EF4-FFF2-40B4-BE49-F238E27FC236}">
                  <a16:creationId xmlns:a16="http://schemas.microsoft.com/office/drawing/2014/main" xmlns="" id="{94E4984F-9B4E-48A0-8373-5676BFA4D60B}"/>
                </a:ext>
              </a:extLst>
            </p:cNvPr>
            <p:cNvSpPr/>
            <p:nvPr/>
          </p:nvSpPr>
          <p:spPr>
            <a:xfrm>
              <a:off x="2497026" y="3212644"/>
              <a:ext cx="990906" cy="823473"/>
            </a:xfrm>
            <a:custGeom>
              <a:avLst/>
              <a:gdLst>
                <a:gd name="connsiteX0" fmla="*/ 776461 w 990906"/>
                <a:gd name="connsiteY0" fmla="*/ 771405 h 823473"/>
                <a:gd name="connsiteX1" fmla="*/ 760634 w 990906"/>
                <a:gd name="connsiteY1" fmla="*/ 748863 h 823473"/>
                <a:gd name="connsiteX2" fmla="*/ 667110 w 990906"/>
                <a:gd name="connsiteY2" fmla="*/ 709535 h 823473"/>
                <a:gd name="connsiteX3" fmla="*/ 646487 w 990906"/>
                <a:gd name="connsiteY3" fmla="*/ 714331 h 823473"/>
                <a:gd name="connsiteX4" fmla="*/ 384140 w 990906"/>
                <a:gd name="connsiteY4" fmla="*/ 789151 h 823473"/>
                <a:gd name="connsiteX5" fmla="*/ 370231 w 990906"/>
                <a:gd name="connsiteY5" fmla="*/ 786273 h 823473"/>
                <a:gd name="connsiteX6" fmla="*/ 281023 w 990906"/>
                <a:gd name="connsiteY6" fmla="*/ 797784 h 823473"/>
                <a:gd name="connsiteX7" fmla="*/ 67117 w 990906"/>
                <a:gd name="connsiteY7" fmla="*/ 759415 h 823473"/>
                <a:gd name="connsiteX8" fmla="*/ 46493 w 990906"/>
                <a:gd name="connsiteY8" fmla="*/ 699943 h 823473"/>
                <a:gd name="connsiteX9" fmla="*/ 93016 w 990906"/>
                <a:gd name="connsiteY9" fmla="*/ 692749 h 823473"/>
                <a:gd name="connsiteX10" fmla="*/ 186060 w 990906"/>
                <a:gd name="connsiteY10" fmla="*/ 724883 h 823473"/>
                <a:gd name="connsiteX11" fmla="*/ 35462 w 990906"/>
                <a:gd name="connsiteY11" fmla="*/ 612174 h 823473"/>
                <a:gd name="connsiteX12" fmla="*/ 19156 w 990906"/>
                <a:gd name="connsiteY12" fmla="*/ 601623 h 823473"/>
                <a:gd name="connsiteX13" fmla="*/ 22993 w 990906"/>
                <a:gd name="connsiteY13" fmla="*/ 550304 h 823473"/>
                <a:gd name="connsiteX14" fmla="*/ 189418 w 990906"/>
                <a:gd name="connsiteY14" fmla="*/ 357980 h 823473"/>
                <a:gd name="connsiteX15" fmla="*/ 199969 w 990906"/>
                <a:gd name="connsiteY15" fmla="*/ 142635 h 823473"/>
                <a:gd name="connsiteX16" fmla="*/ 192295 w 990906"/>
                <a:gd name="connsiteY16" fmla="*/ 92756 h 823473"/>
                <a:gd name="connsiteX17" fmla="*/ 215317 w 990906"/>
                <a:gd name="connsiteY17" fmla="*/ 72612 h 823473"/>
                <a:gd name="connsiteX18" fmla="*/ 229225 w 990906"/>
                <a:gd name="connsiteY18" fmla="*/ 76449 h 823473"/>
                <a:gd name="connsiteX19" fmla="*/ 418672 w 990906"/>
                <a:gd name="connsiteY19" fmla="*/ 97072 h 823473"/>
                <a:gd name="connsiteX20" fmla="*/ 437856 w 990906"/>
                <a:gd name="connsiteY20" fmla="*/ 94194 h 823473"/>
                <a:gd name="connsiteX21" fmla="*/ 453204 w 990906"/>
                <a:gd name="connsiteY21" fmla="*/ 87960 h 823473"/>
                <a:gd name="connsiteX22" fmla="*/ 393732 w 990906"/>
                <a:gd name="connsiteY22" fmla="*/ 52948 h 823473"/>
                <a:gd name="connsiteX23" fmla="*/ 354883 w 990906"/>
                <a:gd name="connsiteY23" fmla="*/ 4987 h 823473"/>
                <a:gd name="connsiteX24" fmla="*/ 551044 w 990906"/>
                <a:gd name="connsiteY24" fmla="*/ 92276 h 823473"/>
                <a:gd name="connsiteX25" fmla="*/ 560157 w 990906"/>
                <a:gd name="connsiteY25" fmla="*/ 126328 h 823473"/>
                <a:gd name="connsiteX26" fmla="*/ 610516 w 990906"/>
                <a:gd name="connsiteY26" fmla="*/ 193953 h 823473"/>
                <a:gd name="connsiteX27" fmla="*/ 757757 w 990906"/>
                <a:gd name="connsiteY27" fmla="*/ 439994 h 823473"/>
                <a:gd name="connsiteX28" fmla="*/ 769267 w 990906"/>
                <a:gd name="connsiteY28" fmla="*/ 455341 h 823473"/>
                <a:gd name="connsiteX29" fmla="*/ 858475 w 990906"/>
                <a:gd name="connsiteY29" fmla="*/ 492272 h 823473"/>
                <a:gd name="connsiteX30" fmla="*/ 891088 w 990906"/>
                <a:gd name="connsiteY30" fmla="*/ 488435 h 823473"/>
                <a:gd name="connsiteX31" fmla="*/ 963030 w 990906"/>
                <a:gd name="connsiteY31" fmla="*/ 541671 h 823473"/>
                <a:gd name="connsiteX32" fmla="*/ 969265 w 990906"/>
                <a:gd name="connsiteY32" fmla="*/ 707137 h 823473"/>
                <a:gd name="connsiteX33" fmla="*/ 826341 w 990906"/>
                <a:gd name="connsiteY33" fmla="*/ 787712 h 823473"/>
                <a:gd name="connsiteX34" fmla="*/ 776461 w 990906"/>
                <a:gd name="connsiteY34" fmla="*/ 771405 h 82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0906" h="823473">
                  <a:moveTo>
                    <a:pt x="776461" y="771405"/>
                  </a:moveTo>
                  <a:cubicBezTo>
                    <a:pt x="776461" y="760374"/>
                    <a:pt x="772625" y="753180"/>
                    <a:pt x="760634" y="748863"/>
                  </a:cubicBezTo>
                  <a:cubicBezTo>
                    <a:pt x="728980" y="736873"/>
                    <a:pt x="697805" y="723444"/>
                    <a:pt x="667110" y="709535"/>
                  </a:cubicBezTo>
                  <a:cubicBezTo>
                    <a:pt x="657518" y="705219"/>
                    <a:pt x="652242" y="709535"/>
                    <a:pt x="646487" y="714331"/>
                  </a:cubicBezTo>
                  <a:cubicBezTo>
                    <a:pt x="570229" y="779079"/>
                    <a:pt x="480062" y="793947"/>
                    <a:pt x="384140" y="789151"/>
                  </a:cubicBezTo>
                  <a:cubicBezTo>
                    <a:pt x="379344" y="788671"/>
                    <a:pt x="375027" y="786753"/>
                    <a:pt x="370231" y="786273"/>
                  </a:cubicBezTo>
                  <a:cubicBezTo>
                    <a:pt x="339536" y="781957"/>
                    <a:pt x="312198" y="775722"/>
                    <a:pt x="281023" y="797784"/>
                  </a:cubicBezTo>
                  <a:cubicBezTo>
                    <a:pt x="219153" y="842388"/>
                    <a:pt x="117955" y="828479"/>
                    <a:pt x="67117" y="759415"/>
                  </a:cubicBezTo>
                  <a:cubicBezTo>
                    <a:pt x="54167" y="742149"/>
                    <a:pt x="46973" y="722005"/>
                    <a:pt x="46493" y="699943"/>
                  </a:cubicBezTo>
                  <a:cubicBezTo>
                    <a:pt x="59923" y="685555"/>
                    <a:pt x="76709" y="687953"/>
                    <a:pt x="93016" y="692749"/>
                  </a:cubicBezTo>
                  <a:cubicBezTo>
                    <a:pt x="124670" y="701862"/>
                    <a:pt x="153926" y="715770"/>
                    <a:pt x="186060" y="724883"/>
                  </a:cubicBezTo>
                  <a:cubicBezTo>
                    <a:pt x="139538" y="682197"/>
                    <a:pt x="88699" y="644788"/>
                    <a:pt x="35462" y="612174"/>
                  </a:cubicBezTo>
                  <a:cubicBezTo>
                    <a:pt x="30187" y="608817"/>
                    <a:pt x="24431" y="605460"/>
                    <a:pt x="19156" y="601623"/>
                  </a:cubicBezTo>
                  <a:cubicBezTo>
                    <a:pt x="-7223" y="581479"/>
                    <a:pt x="-6743" y="566611"/>
                    <a:pt x="22993" y="550304"/>
                  </a:cubicBezTo>
                  <a:cubicBezTo>
                    <a:pt x="102608" y="506660"/>
                    <a:pt x="161600" y="445270"/>
                    <a:pt x="189418" y="357980"/>
                  </a:cubicBezTo>
                  <a:cubicBezTo>
                    <a:pt x="211959" y="287478"/>
                    <a:pt x="211959" y="215056"/>
                    <a:pt x="199969" y="142635"/>
                  </a:cubicBezTo>
                  <a:cubicBezTo>
                    <a:pt x="197091" y="126328"/>
                    <a:pt x="193254" y="109542"/>
                    <a:pt x="192295" y="92756"/>
                  </a:cubicBezTo>
                  <a:cubicBezTo>
                    <a:pt x="191336" y="75010"/>
                    <a:pt x="197571" y="69734"/>
                    <a:pt x="215317" y="72612"/>
                  </a:cubicBezTo>
                  <a:cubicBezTo>
                    <a:pt x="220113" y="73571"/>
                    <a:pt x="224429" y="75010"/>
                    <a:pt x="229225" y="76449"/>
                  </a:cubicBezTo>
                  <a:cubicBezTo>
                    <a:pt x="291095" y="96113"/>
                    <a:pt x="354404" y="100429"/>
                    <a:pt x="418672" y="97072"/>
                  </a:cubicBezTo>
                  <a:cubicBezTo>
                    <a:pt x="424907" y="96592"/>
                    <a:pt x="431621" y="95633"/>
                    <a:pt x="437856" y="94194"/>
                  </a:cubicBezTo>
                  <a:cubicBezTo>
                    <a:pt x="442173" y="93235"/>
                    <a:pt x="447448" y="93235"/>
                    <a:pt x="453204" y="87960"/>
                  </a:cubicBezTo>
                  <a:cubicBezTo>
                    <a:pt x="433540" y="75010"/>
                    <a:pt x="412437" y="65418"/>
                    <a:pt x="393732" y="52948"/>
                  </a:cubicBezTo>
                  <a:cubicBezTo>
                    <a:pt x="375986" y="40958"/>
                    <a:pt x="358241" y="28967"/>
                    <a:pt x="354883" y="4987"/>
                  </a:cubicBezTo>
                  <a:cubicBezTo>
                    <a:pt x="446009" y="-12759"/>
                    <a:pt x="511716" y="16977"/>
                    <a:pt x="551044" y="92276"/>
                  </a:cubicBezTo>
                  <a:cubicBezTo>
                    <a:pt x="556800" y="103307"/>
                    <a:pt x="560637" y="115777"/>
                    <a:pt x="560157" y="126328"/>
                  </a:cubicBezTo>
                  <a:cubicBezTo>
                    <a:pt x="558718" y="163738"/>
                    <a:pt x="588454" y="176208"/>
                    <a:pt x="610516" y="193953"/>
                  </a:cubicBezTo>
                  <a:cubicBezTo>
                    <a:pt x="690131" y="258221"/>
                    <a:pt x="747685" y="334479"/>
                    <a:pt x="757757" y="439994"/>
                  </a:cubicBezTo>
                  <a:cubicBezTo>
                    <a:pt x="758716" y="448147"/>
                    <a:pt x="761114" y="451984"/>
                    <a:pt x="769267" y="455341"/>
                  </a:cubicBezTo>
                  <a:cubicBezTo>
                    <a:pt x="799483" y="466852"/>
                    <a:pt x="828739" y="480281"/>
                    <a:pt x="858475" y="492272"/>
                  </a:cubicBezTo>
                  <a:cubicBezTo>
                    <a:pt x="869506" y="496588"/>
                    <a:pt x="881496" y="498986"/>
                    <a:pt x="891088" y="488435"/>
                  </a:cubicBezTo>
                  <a:cubicBezTo>
                    <a:pt x="926580" y="490353"/>
                    <a:pt x="946723" y="516252"/>
                    <a:pt x="963030" y="541671"/>
                  </a:cubicBezTo>
                  <a:cubicBezTo>
                    <a:pt x="997562" y="594908"/>
                    <a:pt x="1000440" y="651502"/>
                    <a:pt x="969265" y="707137"/>
                  </a:cubicBezTo>
                  <a:cubicBezTo>
                    <a:pt x="938570" y="762772"/>
                    <a:pt x="887731" y="785794"/>
                    <a:pt x="826341" y="787712"/>
                  </a:cubicBezTo>
                  <a:cubicBezTo>
                    <a:pt x="808595" y="788671"/>
                    <a:pt x="789891" y="787232"/>
                    <a:pt x="776461" y="771405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1">
              <a:extLst>
                <a:ext uri="{FF2B5EF4-FFF2-40B4-BE49-F238E27FC236}">
                  <a16:creationId xmlns:a16="http://schemas.microsoft.com/office/drawing/2014/main" xmlns="" id="{1295710C-96B5-44FA-8F0A-CC36CA0551E7}"/>
                </a:ext>
              </a:extLst>
            </p:cNvPr>
            <p:cNvSpPr/>
            <p:nvPr/>
          </p:nvSpPr>
          <p:spPr>
            <a:xfrm>
              <a:off x="3252527" y="3382205"/>
              <a:ext cx="746035" cy="1234451"/>
            </a:xfrm>
            <a:custGeom>
              <a:avLst/>
              <a:gdLst>
                <a:gd name="connsiteX0" fmla="*/ 20960 w 746035"/>
                <a:gd name="connsiteY0" fmla="*/ 601845 h 1234451"/>
                <a:gd name="connsiteX1" fmla="*/ 214723 w 746035"/>
                <a:gd name="connsiteY1" fmla="*/ 519831 h 1234451"/>
                <a:gd name="connsiteX2" fmla="*/ 148057 w 746035"/>
                <a:gd name="connsiteY2" fmla="*/ 326548 h 1234451"/>
                <a:gd name="connsiteX3" fmla="*/ 136067 w 746035"/>
                <a:gd name="connsiteY3" fmla="*/ 318874 h 1234451"/>
                <a:gd name="connsiteX4" fmla="*/ 262684 w 746035"/>
                <a:gd name="connsiteY4" fmla="*/ 160123 h 1234451"/>
                <a:gd name="connsiteX5" fmla="*/ 425272 w 746035"/>
                <a:gd name="connsiteY5" fmla="*/ 21515 h 1234451"/>
                <a:gd name="connsiteX6" fmla="*/ 531746 w 746035"/>
                <a:gd name="connsiteY6" fmla="*/ 2810 h 1234451"/>
                <a:gd name="connsiteX7" fmla="*/ 657404 w 746035"/>
                <a:gd name="connsiteY7" fmla="*/ 15280 h 1234451"/>
                <a:gd name="connsiteX8" fmla="*/ 729825 w 746035"/>
                <a:gd name="connsiteY8" fmla="*/ 26791 h 1234451"/>
                <a:gd name="connsiteX9" fmla="*/ 737019 w 746035"/>
                <a:gd name="connsiteY9" fmla="*/ 57486 h 1234451"/>
                <a:gd name="connsiteX10" fmla="*/ 440140 w 746035"/>
                <a:gd name="connsiteY10" fmla="*/ 596089 h 1234451"/>
                <a:gd name="connsiteX11" fmla="*/ 317360 w 746035"/>
                <a:gd name="connsiteY11" fmla="*/ 985533 h 1234451"/>
                <a:gd name="connsiteX12" fmla="*/ 270837 w 746035"/>
                <a:gd name="connsiteY12" fmla="*/ 1234451 h 1234451"/>
                <a:gd name="connsiteX13" fmla="*/ 78034 w 746035"/>
                <a:gd name="connsiteY13" fmla="*/ 1098721 h 1234451"/>
                <a:gd name="connsiteX14" fmla="*/ 10888 w 746035"/>
                <a:gd name="connsiteY14" fmla="*/ 980737 h 1234451"/>
                <a:gd name="connsiteX15" fmla="*/ 10409 w 746035"/>
                <a:gd name="connsiteY15" fmla="*/ 683858 h 1234451"/>
                <a:gd name="connsiteX16" fmla="*/ 20960 w 746035"/>
                <a:gd name="connsiteY16" fmla="*/ 601845 h 123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035" h="1234451">
                  <a:moveTo>
                    <a:pt x="20960" y="601845"/>
                  </a:moveTo>
                  <a:cubicBezTo>
                    <a:pt x="115923" y="633979"/>
                    <a:pt x="191222" y="577384"/>
                    <a:pt x="214723" y="519831"/>
                  </a:cubicBezTo>
                  <a:cubicBezTo>
                    <a:pt x="244938" y="445971"/>
                    <a:pt x="217601" y="365396"/>
                    <a:pt x="148057" y="326548"/>
                  </a:cubicBezTo>
                  <a:cubicBezTo>
                    <a:pt x="143741" y="324150"/>
                    <a:pt x="139904" y="321752"/>
                    <a:pt x="136067" y="318874"/>
                  </a:cubicBezTo>
                  <a:cubicBezTo>
                    <a:pt x="172517" y="261321"/>
                    <a:pt x="217601" y="210482"/>
                    <a:pt x="262684" y="160123"/>
                  </a:cubicBezTo>
                  <a:cubicBezTo>
                    <a:pt x="310645" y="106406"/>
                    <a:pt x="361484" y="56047"/>
                    <a:pt x="425272" y="21515"/>
                  </a:cubicBezTo>
                  <a:cubicBezTo>
                    <a:pt x="457886" y="3769"/>
                    <a:pt x="492418" y="-4863"/>
                    <a:pt x="531746" y="2810"/>
                  </a:cubicBezTo>
                  <a:cubicBezTo>
                    <a:pt x="572513" y="10964"/>
                    <a:pt x="615678" y="8086"/>
                    <a:pt x="657404" y="15280"/>
                  </a:cubicBezTo>
                  <a:cubicBezTo>
                    <a:pt x="681385" y="19117"/>
                    <a:pt x="704885" y="28709"/>
                    <a:pt x="729825" y="26791"/>
                  </a:cubicBezTo>
                  <a:cubicBezTo>
                    <a:pt x="752367" y="32067"/>
                    <a:pt x="748050" y="42138"/>
                    <a:pt x="737019" y="57486"/>
                  </a:cubicBezTo>
                  <a:cubicBezTo>
                    <a:pt x="616157" y="224870"/>
                    <a:pt x="517357" y="404724"/>
                    <a:pt x="440140" y="596089"/>
                  </a:cubicBezTo>
                  <a:cubicBezTo>
                    <a:pt x="389301" y="722707"/>
                    <a:pt x="347575" y="852202"/>
                    <a:pt x="317360" y="985533"/>
                  </a:cubicBezTo>
                  <a:cubicBezTo>
                    <a:pt x="298175" y="1068027"/>
                    <a:pt x="285226" y="1151479"/>
                    <a:pt x="270837" y="1234451"/>
                  </a:cubicBezTo>
                  <a:cubicBezTo>
                    <a:pt x="203692" y="1193205"/>
                    <a:pt x="142781" y="1143325"/>
                    <a:pt x="78034" y="1098721"/>
                  </a:cubicBezTo>
                  <a:cubicBezTo>
                    <a:pt x="35828" y="1069465"/>
                    <a:pt x="18562" y="1028698"/>
                    <a:pt x="10888" y="980737"/>
                  </a:cubicBezTo>
                  <a:cubicBezTo>
                    <a:pt x="-5419" y="881937"/>
                    <a:pt x="-1582" y="782658"/>
                    <a:pt x="10409" y="683858"/>
                  </a:cubicBezTo>
                  <a:cubicBezTo>
                    <a:pt x="12807" y="656520"/>
                    <a:pt x="9449" y="628223"/>
                    <a:pt x="20960" y="60184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xmlns="" id="{90CDE1F1-31AB-4798-AC6C-150E2CBE3AAB}"/>
                </a:ext>
              </a:extLst>
            </p:cNvPr>
            <p:cNvSpPr/>
            <p:nvPr/>
          </p:nvSpPr>
          <p:spPr>
            <a:xfrm>
              <a:off x="2203944" y="3086356"/>
              <a:ext cx="770265" cy="865079"/>
            </a:xfrm>
            <a:custGeom>
              <a:avLst/>
              <a:gdLst>
                <a:gd name="connsiteX0" fmla="*/ 647965 w 770265"/>
                <a:gd name="connsiteY0" fmla="*/ 131275 h 865079"/>
                <a:gd name="connsiteX1" fmla="*/ 727580 w 770265"/>
                <a:gd name="connsiteY1" fmla="*/ 194104 h 865079"/>
                <a:gd name="connsiteX2" fmla="*/ 770266 w 770265"/>
                <a:gd name="connsiteY2" fmla="*/ 219044 h 865079"/>
                <a:gd name="connsiteX3" fmla="*/ 580819 w 770265"/>
                <a:gd name="connsiteY3" fmla="*/ 223840 h 865079"/>
                <a:gd name="connsiteX4" fmla="*/ 506959 w 770265"/>
                <a:gd name="connsiteY4" fmla="*/ 204176 h 865079"/>
                <a:gd name="connsiteX5" fmla="*/ 492571 w 770265"/>
                <a:gd name="connsiteY5" fmla="*/ 217605 h 865079"/>
                <a:gd name="connsiteX6" fmla="*/ 506000 w 770265"/>
                <a:gd name="connsiteY6" fmla="*/ 410408 h 865079"/>
                <a:gd name="connsiteX7" fmla="*/ 317513 w 770265"/>
                <a:gd name="connsiteY7" fmla="*/ 684746 h 865079"/>
                <a:gd name="connsiteX8" fmla="*/ 317513 w 770265"/>
                <a:gd name="connsiteY8" fmla="*/ 722155 h 865079"/>
                <a:gd name="connsiteX9" fmla="*/ 395689 w 770265"/>
                <a:gd name="connsiteY9" fmla="*/ 772994 h 865079"/>
                <a:gd name="connsiteX10" fmla="*/ 499285 w 770265"/>
                <a:gd name="connsiteY10" fmla="*/ 865080 h 865079"/>
                <a:gd name="connsiteX11" fmla="*/ 396169 w 770265"/>
                <a:gd name="connsiteY11" fmla="*/ 829109 h 865079"/>
                <a:gd name="connsiteX12" fmla="*/ 340055 w 770265"/>
                <a:gd name="connsiteY12" fmla="*/ 825752 h 865079"/>
                <a:gd name="connsiteX13" fmla="*/ 139098 w 770265"/>
                <a:gd name="connsiteY13" fmla="*/ 784025 h 865079"/>
                <a:gd name="connsiteX14" fmla="*/ 3847 w 770265"/>
                <a:gd name="connsiteY14" fmla="*/ 583068 h 865079"/>
                <a:gd name="connsiteX15" fmla="*/ 75309 w 770265"/>
                <a:gd name="connsiteY15" fmla="*/ 267005 h 865079"/>
                <a:gd name="connsiteX16" fmla="*/ 204804 w 770265"/>
                <a:gd name="connsiteY16" fmla="*/ 65568 h 865079"/>
                <a:gd name="connsiteX17" fmla="*/ 414394 w 770265"/>
                <a:gd name="connsiteY17" fmla="*/ 9933 h 865079"/>
                <a:gd name="connsiteX18" fmla="*/ 647965 w 770265"/>
                <a:gd name="connsiteY18" fmla="*/ 131275 h 86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0265" h="865079">
                  <a:moveTo>
                    <a:pt x="647965" y="131275"/>
                  </a:moveTo>
                  <a:cubicBezTo>
                    <a:pt x="666670" y="161970"/>
                    <a:pt x="696885" y="178277"/>
                    <a:pt x="727580" y="194104"/>
                  </a:cubicBezTo>
                  <a:cubicBezTo>
                    <a:pt x="740530" y="201298"/>
                    <a:pt x="753479" y="208972"/>
                    <a:pt x="770266" y="219044"/>
                  </a:cubicBezTo>
                  <a:cubicBezTo>
                    <a:pt x="703600" y="236310"/>
                    <a:pt x="642210" y="235350"/>
                    <a:pt x="580819" y="223840"/>
                  </a:cubicBezTo>
                  <a:cubicBezTo>
                    <a:pt x="555880" y="219044"/>
                    <a:pt x="530940" y="212329"/>
                    <a:pt x="506959" y="204176"/>
                  </a:cubicBezTo>
                  <a:cubicBezTo>
                    <a:pt x="490652" y="198900"/>
                    <a:pt x="489693" y="202737"/>
                    <a:pt x="492571" y="217605"/>
                  </a:cubicBezTo>
                  <a:cubicBezTo>
                    <a:pt x="505041" y="281393"/>
                    <a:pt x="512715" y="345181"/>
                    <a:pt x="506000" y="410408"/>
                  </a:cubicBezTo>
                  <a:cubicBezTo>
                    <a:pt x="492571" y="536066"/>
                    <a:pt x="426864" y="625274"/>
                    <a:pt x="317513" y="684746"/>
                  </a:cubicBezTo>
                  <a:cubicBezTo>
                    <a:pt x="292573" y="698175"/>
                    <a:pt x="292573" y="705369"/>
                    <a:pt x="317513" y="722155"/>
                  </a:cubicBezTo>
                  <a:cubicBezTo>
                    <a:pt x="343412" y="739422"/>
                    <a:pt x="370270" y="755249"/>
                    <a:pt x="395689" y="772994"/>
                  </a:cubicBezTo>
                  <a:cubicBezTo>
                    <a:pt x="433579" y="799373"/>
                    <a:pt x="469070" y="828629"/>
                    <a:pt x="499285" y="865080"/>
                  </a:cubicBezTo>
                  <a:cubicBezTo>
                    <a:pt x="464753" y="853090"/>
                    <a:pt x="430221" y="842058"/>
                    <a:pt x="396169" y="829109"/>
                  </a:cubicBezTo>
                  <a:cubicBezTo>
                    <a:pt x="377464" y="821915"/>
                    <a:pt x="359239" y="819996"/>
                    <a:pt x="340055" y="825752"/>
                  </a:cubicBezTo>
                  <a:cubicBezTo>
                    <a:pt x="270031" y="827190"/>
                    <a:pt x="201447" y="819517"/>
                    <a:pt x="139098" y="784025"/>
                  </a:cubicBezTo>
                  <a:cubicBezTo>
                    <a:pt x="60441" y="739901"/>
                    <a:pt x="16797" y="672276"/>
                    <a:pt x="3847" y="583068"/>
                  </a:cubicBezTo>
                  <a:cubicBezTo>
                    <a:pt x="-12939" y="468441"/>
                    <a:pt x="27828" y="366764"/>
                    <a:pt x="75309" y="267005"/>
                  </a:cubicBezTo>
                  <a:cubicBezTo>
                    <a:pt x="109841" y="194583"/>
                    <a:pt x="152527" y="127438"/>
                    <a:pt x="204804" y="65568"/>
                  </a:cubicBezTo>
                  <a:cubicBezTo>
                    <a:pt x="262837" y="-3496"/>
                    <a:pt x="333340" y="-10210"/>
                    <a:pt x="414394" y="9933"/>
                  </a:cubicBezTo>
                  <a:cubicBezTo>
                    <a:pt x="501684" y="31995"/>
                    <a:pt x="579381" y="72762"/>
                    <a:pt x="647965" y="131275"/>
                  </a:cubicBezTo>
                  <a:close/>
                </a:path>
              </a:pathLst>
            </a:custGeom>
            <a:solidFill>
              <a:srgbClr val="2E150B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65">
            <a:extLst>
              <a:ext uri="{FF2B5EF4-FFF2-40B4-BE49-F238E27FC236}">
                <a16:creationId xmlns:a16="http://schemas.microsoft.com/office/drawing/2014/main" xmlns="" id="{E7BCFABF-65BF-435A-A192-F7E71C7069D6}"/>
              </a:ext>
            </a:extLst>
          </p:cNvPr>
          <p:cNvGrpSpPr/>
          <p:nvPr/>
        </p:nvGrpSpPr>
        <p:grpSpPr>
          <a:xfrm>
            <a:off x="4410741" y="1733806"/>
            <a:ext cx="1376272" cy="1646389"/>
            <a:chOff x="4200129" y="1047775"/>
            <a:chExt cx="1554866" cy="1860035"/>
          </a:xfrm>
        </p:grpSpPr>
        <p:sp>
          <p:nvSpPr>
            <p:cNvPr id="11" name="Freeform: Shape 6">
              <a:extLst>
                <a:ext uri="{FF2B5EF4-FFF2-40B4-BE49-F238E27FC236}">
                  <a16:creationId xmlns:a16="http://schemas.microsoft.com/office/drawing/2014/main" xmlns="" id="{E17C1D3F-B1C4-4006-B51D-8597ED3D1BB6}"/>
                </a:ext>
              </a:extLst>
            </p:cNvPr>
            <p:cNvSpPr/>
            <p:nvPr/>
          </p:nvSpPr>
          <p:spPr>
            <a:xfrm>
              <a:off x="4251869" y="1221592"/>
              <a:ext cx="875470" cy="1248812"/>
            </a:xfrm>
            <a:custGeom>
              <a:avLst/>
              <a:gdLst>
                <a:gd name="connsiteX0" fmla="*/ 547260 w 875470"/>
                <a:gd name="connsiteY0" fmla="*/ 1064634 h 1248812"/>
                <a:gd name="connsiteX1" fmla="*/ 500738 w 875470"/>
                <a:gd name="connsiteY1" fmla="*/ 963916 h 1248812"/>
                <a:gd name="connsiteX2" fmla="*/ 480595 w 875470"/>
                <a:gd name="connsiteY2" fmla="*/ 948089 h 1248812"/>
                <a:gd name="connsiteX3" fmla="*/ 310333 w 875470"/>
                <a:gd name="connsiteY3" fmla="*/ 889576 h 1248812"/>
                <a:gd name="connsiteX4" fmla="*/ 177001 w 875470"/>
                <a:gd name="connsiteY4" fmla="*/ 754326 h 1248812"/>
                <a:gd name="connsiteX5" fmla="*/ 117529 w 875470"/>
                <a:gd name="connsiteY5" fmla="*/ 709722 h 1248812"/>
                <a:gd name="connsiteX6" fmla="*/ 24 w 875470"/>
                <a:gd name="connsiteY6" fmla="*/ 546654 h 1248812"/>
                <a:gd name="connsiteX7" fmla="*/ 10576 w 875470"/>
                <a:gd name="connsiteY7" fmla="*/ 495815 h 1248812"/>
                <a:gd name="connsiteX8" fmla="*/ 74364 w 875470"/>
                <a:gd name="connsiteY8" fmla="*/ 489101 h 1248812"/>
                <a:gd name="connsiteX9" fmla="*/ 115131 w 875470"/>
                <a:gd name="connsiteY9" fmla="*/ 560083 h 1248812"/>
                <a:gd name="connsiteX10" fmla="*/ 118009 w 875470"/>
                <a:gd name="connsiteY10" fmla="*/ 565839 h 1248812"/>
                <a:gd name="connsiteX11" fmla="*/ 116570 w 875470"/>
                <a:gd name="connsiteY11" fmla="*/ 563920 h 1248812"/>
                <a:gd name="connsiteX12" fmla="*/ 58537 w 875470"/>
                <a:gd name="connsiteY12" fmla="*/ 401812 h 1248812"/>
                <a:gd name="connsiteX13" fmla="*/ 94028 w 875470"/>
                <a:gd name="connsiteY13" fmla="*/ 328431 h 1248812"/>
                <a:gd name="connsiteX14" fmla="*/ 283475 w 875470"/>
                <a:gd name="connsiteY14" fmla="*/ 239223 h 1248812"/>
                <a:gd name="connsiteX15" fmla="*/ 419205 w 875470"/>
                <a:gd name="connsiteY15" fmla="*/ 102055 h 1248812"/>
                <a:gd name="connsiteX16" fmla="*/ 451338 w 875470"/>
                <a:gd name="connsiteY16" fmla="*/ 32991 h 1248812"/>
                <a:gd name="connsiteX17" fmla="*/ 499299 w 875470"/>
                <a:gd name="connsiteY17" fmla="*/ 2296 h 1248812"/>
                <a:gd name="connsiteX18" fmla="*/ 606732 w 875470"/>
                <a:gd name="connsiteY18" fmla="*/ 73278 h 1248812"/>
                <a:gd name="connsiteX19" fmla="*/ 699777 w 875470"/>
                <a:gd name="connsiteY19" fmla="*/ 237305 h 1248812"/>
                <a:gd name="connsiteX20" fmla="*/ 705532 w 875470"/>
                <a:gd name="connsiteY20" fmla="*/ 259367 h 1248812"/>
                <a:gd name="connsiteX21" fmla="*/ 710808 w 875470"/>
                <a:gd name="connsiteY21" fmla="*/ 193181 h 1248812"/>
                <a:gd name="connsiteX22" fmla="*/ 763085 w 875470"/>
                <a:gd name="connsiteY22" fmla="*/ 169680 h 1248812"/>
                <a:gd name="connsiteX23" fmla="*/ 872916 w 875470"/>
                <a:gd name="connsiteY23" fmla="*/ 293899 h 1248812"/>
                <a:gd name="connsiteX24" fmla="*/ 837425 w 875470"/>
                <a:gd name="connsiteY24" fmla="*/ 441619 h 1248812"/>
                <a:gd name="connsiteX25" fmla="*/ 838384 w 875470"/>
                <a:gd name="connsiteY25" fmla="*/ 513081 h 1248812"/>
                <a:gd name="connsiteX26" fmla="*/ 837425 w 875470"/>
                <a:gd name="connsiteY26" fmla="*/ 655046 h 1248812"/>
                <a:gd name="connsiteX27" fmla="*/ 769321 w 875470"/>
                <a:gd name="connsiteY27" fmla="*/ 816196 h 1248812"/>
                <a:gd name="connsiteX28" fmla="*/ 770759 w 875470"/>
                <a:gd name="connsiteY28" fmla="*/ 843054 h 1248812"/>
                <a:gd name="connsiteX29" fmla="*/ 814884 w 875470"/>
                <a:gd name="connsiteY29" fmla="*/ 947129 h 1248812"/>
                <a:gd name="connsiteX30" fmla="*/ 820639 w 875470"/>
                <a:gd name="connsiteY30" fmla="*/ 1024347 h 1248812"/>
                <a:gd name="connsiteX31" fmla="*/ 802414 w 875470"/>
                <a:gd name="connsiteY31" fmla="*/ 1214273 h 1248812"/>
                <a:gd name="connsiteX32" fmla="*/ 765004 w 875470"/>
                <a:gd name="connsiteY32" fmla="*/ 1243529 h 1248812"/>
                <a:gd name="connsiteX33" fmla="*/ 695940 w 875470"/>
                <a:gd name="connsiteY33" fmla="*/ 1193170 h 1248812"/>
                <a:gd name="connsiteX34" fmla="*/ 643183 w 875470"/>
                <a:gd name="connsiteY34" fmla="*/ 1152883 h 1248812"/>
                <a:gd name="connsiteX35" fmla="*/ 569323 w 875470"/>
                <a:gd name="connsiteY35" fmla="*/ 1100605 h 1248812"/>
                <a:gd name="connsiteX36" fmla="*/ 547260 w 875470"/>
                <a:gd name="connsiteY36" fmla="*/ 1064634 h 124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75470" h="1248812">
                  <a:moveTo>
                    <a:pt x="547260" y="1064634"/>
                  </a:moveTo>
                  <a:cubicBezTo>
                    <a:pt x="531433" y="1031061"/>
                    <a:pt x="515127" y="997968"/>
                    <a:pt x="500738" y="963916"/>
                  </a:cubicBezTo>
                  <a:cubicBezTo>
                    <a:pt x="496422" y="953364"/>
                    <a:pt x="491626" y="949048"/>
                    <a:pt x="480595" y="948089"/>
                  </a:cubicBezTo>
                  <a:cubicBezTo>
                    <a:pt x="418245" y="944731"/>
                    <a:pt x="361651" y="924108"/>
                    <a:pt x="310333" y="889576"/>
                  </a:cubicBezTo>
                  <a:cubicBezTo>
                    <a:pt x="257096" y="853605"/>
                    <a:pt x="212492" y="807563"/>
                    <a:pt x="177001" y="754326"/>
                  </a:cubicBezTo>
                  <a:cubicBezTo>
                    <a:pt x="161653" y="730825"/>
                    <a:pt x="143428" y="718355"/>
                    <a:pt x="117529" y="709722"/>
                  </a:cubicBezTo>
                  <a:cubicBezTo>
                    <a:pt x="50863" y="687660"/>
                    <a:pt x="1463" y="616677"/>
                    <a:pt x="24" y="546654"/>
                  </a:cubicBezTo>
                  <a:cubicBezTo>
                    <a:pt x="-455" y="528429"/>
                    <a:pt x="6259" y="512602"/>
                    <a:pt x="10576" y="495815"/>
                  </a:cubicBezTo>
                  <a:cubicBezTo>
                    <a:pt x="28321" y="473274"/>
                    <a:pt x="53261" y="470396"/>
                    <a:pt x="74364" y="489101"/>
                  </a:cubicBezTo>
                  <a:cubicBezTo>
                    <a:pt x="97385" y="509244"/>
                    <a:pt x="109855" y="536103"/>
                    <a:pt x="115131" y="560083"/>
                  </a:cubicBezTo>
                  <a:cubicBezTo>
                    <a:pt x="118009" y="568716"/>
                    <a:pt x="120407" y="564400"/>
                    <a:pt x="118009" y="565839"/>
                  </a:cubicBezTo>
                  <a:cubicBezTo>
                    <a:pt x="117529" y="565839"/>
                    <a:pt x="117049" y="565359"/>
                    <a:pt x="116570" y="563920"/>
                  </a:cubicBezTo>
                  <a:cubicBezTo>
                    <a:pt x="99304" y="509244"/>
                    <a:pt x="82518" y="454089"/>
                    <a:pt x="58537" y="401812"/>
                  </a:cubicBezTo>
                  <a:cubicBezTo>
                    <a:pt x="40312" y="362004"/>
                    <a:pt x="51343" y="339462"/>
                    <a:pt x="94028" y="328431"/>
                  </a:cubicBezTo>
                  <a:cubicBezTo>
                    <a:pt x="163092" y="310686"/>
                    <a:pt x="225921" y="280950"/>
                    <a:pt x="283475" y="239223"/>
                  </a:cubicBezTo>
                  <a:cubicBezTo>
                    <a:pt x="336232" y="201334"/>
                    <a:pt x="382754" y="156251"/>
                    <a:pt x="419205" y="102055"/>
                  </a:cubicBezTo>
                  <a:cubicBezTo>
                    <a:pt x="433593" y="80952"/>
                    <a:pt x="445103" y="57931"/>
                    <a:pt x="451338" y="32991"/>
                  </a:cubicBezTo>
                  <a:cubicBezTo>
                    <a:pt x="459012" y="1336"/>
                    <a:pt x="466686" y="-3939"/>
                    <a:pt x="499299" y="2296"/>
                  </a:cubicBezTo>
                  <a:cubicBezTo>
                    <a:pt x="544862" y="10929"/>
                    <a:pt x="578915" y="37787"/>
                    <a:pt x="606732" y="73278"/>
                  </a:cubicBezTo>
                  <a:cubicBezTo>
                    <a:pt x="646060" y="123158"/>
                    <a:pt x="675796" y="178793"/>
                    <a:pt x="699777" y="237305"/>
                  </a:cubicBezTo>
                  <a:cubicBezTo>
                    <a:pt x="703614" y="246418"/>
                    <a:pt x="705053" y="255530"/>
                    <a:pt x="705532" y="259367"/>
                  </a:cubicBezTo>
                  <a:cubicBezTo>
                    <a:pt x="700736" y="240183"/>
                    <a:pt x="699777" y="216202"/>
                    <a:pt x="710808" y="193181"/>
                  </a:cubicBezTo>
                  <a:cubicBezTo>
                    <a:pt x="721839" y="170159"/>
                    <a:pt x="739105" y="162486"/>
                    <a:pt x="763085" y="169680"/>
                  </a:cubicBezTo>
                  <a:cubicBezTo>
                    <a:pt x="816322" y="182150"/>
                    <a:pt x="865243" y="237785"/>
                    <a:pt x="872916" y="293899"/>
                  </a:cubicBezTo>
                  <a:cubicBezTo>
                    <a:pt x="879631" y="347616"/>
                    <a:pt x="874835" y="397016"/>
                    <a:pt x="837425" y="441619"/>
                  </a:cubicBezTo>
                  <a:cubicBezTo>
                    <a:pt x="821119" y="460804"/>
                    <a:pt x="835027" y="489580"/>
                    <a:pt x="838384" y="513081"/>
                  </a:cubicBezTo>
                  <a:cubicBezTo>
                    <a:pt x="845099" y="560563"/>
                    <a:pt x="844619" y="607085"/>
                    <a:pt x="837425" y="655046"/>
                  </a:cubicBezTo>
                  <a:cubicBezTo>
                    <a:pt x="828792" y="715477"/>
                    <a:pt x="805771" y="768234"/>
                    <a:pt x="769321" y="816196"/>
                  </a:cubicBezTo>
                  <a:cubicBezTo>
                    <a:pt x="763565" y="823869"/>
                    <a:pt x="766443" y="833941"/>
                    <a:pt x="770759" y="843054"/>
                  </a:cubicBezTo>
                  <a:cubicBezTo>
                    <a:pt x="786586" y="877106"/>
                    <a:pt x="803373" y="911159"/>
                    <a:pt x="814884" y="947129"/>
                  </a:cubicBezTo>
                  <a:cubicBezTo>
                    <a:pt x="829751" y="972069"/>
                    <a:pt x="823996" y="998448"/>
                    <a:pt x="820639" y="1024347"/>
                  </a:cubicBezTo>
                  <a:cubicBezTo>
                    <a:pt x="812006" y="1087176"/>
                    <a:pt x="801454" y="1150005"/>
                    <a:pt x="802414" y="1214273"/>
                  </a:cubicBezTo>
                  <a:cubicBezTo>
                    <a:pt x="799056" y="1248805"/>
                    <a:pt x="790903" y="1255040"/>
                    <a:pt x="765004" y="1243529"/>
                  </a:cubicBezTo>
                  <a:cubicBezTo>
                    <a:pt x="741503" y="1227222"/>
                    <a:pt x="721839" y="1206599"/>
                    <a:pt x="695940" y="1193170"/>
                  </a:cubicBezTo>
                  <a:cubicBezTo>
                    <a:pt x="676755" y="1183098"/>
                    <a:pt x="660928" y="1165832"/>
                    <a:pt x="643183" y="1152883"/>
                  </a:cubicBezTo>
                  <a:cubicBezTo>
                    <a:pt x="618723" y="1135137"/>
                    <a:pt x="596181" y="1114993"/>
                    <a:pt x="569323" y="1100605"/>
                  </a:cubicBezTo>
                  <a:cubicBezTo>
                    <a:pt x="555894" y="1094370"/>
                    <a:pt x="552057" y="1079023"/>
                    <a:pt x="547260" y="10646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4">
              <a:extLst>
                <a:ext uri="{FF2B5EF4-FFF2-40B4-BE49-F238E27FC236}">
                  <a16:creationId xmlns:a16="http://schemas.microsoft.com/office/drawing/2014/main" xmlns="" id="{2572C5B9-05C1-4150-B887-80F74690CB1D}"/>
                </a:ext>
              </a:extLst>
            </p:cNvPr>
            <p:cNvSpPr/>
            <p:nvPr/>
          </p:nvSpPr>
          <p:spPr>
            <a:xfrm>
              <a:off x="4200129" y="1047775"/>
              <a:ext cx="816587" cy="753565"/>
            </a:xfrm>
            <a:custGeom>
              <a:avLst/>
              <a:gdLst>
                <a:gd name="connsiteX0" fmla="*/ 815306 w 816587"/>
                <a:gd name="connsiteY0" fmla="*/ 344457 h 753565"/>
                <a:gd name="connsiteX1" fmla="*/ 762548 w 816587"/>
                <a:gd name="connsiteY1" fmla="*/ 393857 h 753565"/>
                <a:gd name="connsiteX2" fmla="*/ 765906 w 816587"/>
                <a:gd name="connsiteY2" fmla="*/ 453808 h 753565"/>
                <a:gd name="connsiteX3" fmla="*/ 751997 w 816587"/>
                <a:gd name="connsiteY3" fmla="*/ 428389 h 753565"/>
                <a:gd name="connsiteX4" fmla="*/ 626339 w 816587"/>
                <a:gd name="connsiteY4" fmla="*/ 223595 h 753565"/>
                <a:gd name="connsiteX5" fmla="*/ 532815 w 816587"/>
                <a:gd name="connsiteY5" fmla="*/ 180430 h 753565"/>
                <a:gd name="connsiteX6" fmla="*/ 515549 w 816587"/>
                <a:gd name="connsiteY6" fmla="*/ 191461 h 753565"/>
                <a:gd name="connsiteX7" fmla="*/ 382696 w 816587"/>
                <a:gd name="connsiteY7" fmla="*/ 385224 h 753565"/>
                <a:gd name="connsiteX8" fmla="*/ 145289 w 816587"/>
                <a:gd name="connsiteY8" fmla="*/ 508963 h 753565"/>
                <a:gd name="connsiteX9" fmla="*/ 116033 w 816587"/>
                <a:gd name="connsiteY9" fmla="*/ 568915 h 753565"/>
                <a:gd name="connsiteX10" fmla="*/ 175984 w 816587"/>
                <a:gd name="connsiteY10" fmla="*/ 743014 h 753565"/>
                <a:gd name="connsiteX11" fmla="*/ 173106 w 816587"/>
                <a:gd name="connsiteY11" fmla="*/ 753565 h 753565"/>
                <a:gd name="connsiteX12" fmla="*/ 154402 w 816587"/>
                <a:gd name="connsiteY12" fmla="*/ 715196 h 753565"/>
                <a:gd name="connsiteX13" fmla="*/ 131380 w 816587"/>
                <a:gd name="connsiteY13" fmla="*/ 676348 h 753565"/>
                <a:gd name="connsiteX14" fmla="*/ 62796 w 816587"/>
                <a:gd name="connsiteY14" fmla="*/ 669154 h 753565"/>
                <a:gd name="connsiteX15" fmla="*/ 926 w 816587"/>
                <a:gd name="connsiteY15" fmla="*/ 445655 h 753565"/>
                <a:gd name="connsiteX16" fmla="*/ 226823 w 816587"/>
                <a:gd name="connsiteY16" fmla="*/ 58129 h 753565"/>
                <a:gd name="connsiteX17" fmla="*/ 439290 w 816587"/>
                <a:gd name="connsiteY17" fmla="*/ 96 h 753565"/>
                <a:gd name="connsiteX18" fmla="*/ 732333 w 816587"/>
                <a:gd name="connsiteY18" fmla="*/ 161725 h 753565"/>
                <a:gd name="connsiteX19" fmla="*/ 816265 w 816587"/>
                <a:gd name="connsiteY19" fmla="*/ 337742 h 753565"/>
                <a:gd name="connsiteX20" fmla="*/ 815306 w 816587"/>
                <a:gd name="connsiteY20" fmla="*/ 344457 h 75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16587" h="753565">
                  <a:moveTo>
                    <a:pt x="815306" y="344457"/>
                  </a:moveTo>
                  <a:cubicBezTo>
                    <a:pt x="780294" y="346855"/>
                    <a:pt x="766865" y="359325"/>
                    <a:pt x="762548" y="393857"/>
                  </a:cubicBezTo>
                  <a:cubicBezTo>
                    <a:pt x="760150" y="413041"/>
                    <a:pt x="762069" y="432226"/>
                    <a:pt x="765906" y="453808"/>
                  </a:cubicBezTo>
                  <a:cubicBezTo>
                    <a:pt x="756793" y="445655"/>
                    <a:pt x="755354" y="436542"/>
                    <a:pt x="751997" y="428389"/>
                  </a:cubicBezTo>
                  <a:cubicBezTo>
                    <a:pt x="720343" y="354049"/>
                    <a:pt x="686290" y="280669"/>
                    <a:pt x="626339" y="223595"/>
                  </a:cubicBezTo>
                  <a:cubicBezTo>
                    <a:pt x="600440" y="198655"/>
                    <a:pt x="570224" y="181869"/>
                    <a:pt x="532815" y="180430"/>
                  </a:cubicBezTo>
                  <a:cubicBezTo>
                    <a:pt x="524182" y="180430"/>
                    <a:pt x="517467" y="180430"/>
                    <a:pt x="515549" y="191461"/>
                  </a:cubicBezTo>
                  <a:cubicBezTo>
                    <a:pt x="498283" y="274434"/>
                    <a:pt x="444087" y="332467"/>
                    <a:pt x="382696" y="385224"/>
                  </a:cubicBezTo>
                  <a:cubicBezTo>
                    <a:pt x="313632" y="445175"/>
                    <a:pt x="235456" y="488340"/>
                    <a:pt x="145289" y="508963"/>
                  </a:cubicBezTo>
                  <a:cubicBezTo>
                    <a:pt x="109798" y="517117"/>
                    <a:pt x="100685" y="535822"/>
                    <a:pt x="116033" y="568915"/>
                  </a:cubicBezTo>
                  <a:cubicBezTo>
                    <a:pt x="141932" y="625029"/>
                    <a:pt x="161596" y="683062"/>
                    <a:pt x="175984" y="743014"/>
                  </a:cubicBezTo>
                  <a:cubicBezTo>
                    <a:pt x="176464" y="745891"/>
                    <a:pt x="176464" y="749249"/>
                    <a:pt x="173106" y="753565"/>
                  </a:cubicBezTo>
                  <a:cubicBezTo>
                    <a:pt x="166871" y="740616"/>
                    <a:pt x="161116" y="727666"/>
                    <a:pt x="154402" y="715196"/>
                  </a:cubicBezTo>
                  <a:cubicBezTo>
                    <a:pt x="147207" y="701767"/>
                    <a:pt x="140493" y="688338"/>
                    <a:pt x="131380" y="676348"/>
                  </a:cubicBezTo>
                  <a:cubicBezTo>
                    <a:pt x="112196" y="651408"/>
                    <a:pt x="102124" y="650928"/>
                    <a:pt x="62796" y="669154"/>
                  </a:cubicBezTo>
                  <a:cubicBezTo>
                    <a:pt x="28264" y="598171"/>
                    <a:pt x="6202" y="525270"/>
                    <a:pt x="926" y="445655"/>
                  </a:cubicBezTo>
                  <a:cubicBezTo>
                    <a:pt x="-10105" y="282107"/>
                    <a:pt x="78143" y="127673"/>
                    <a:pt x="226823" y="58129"/>
                  </a:cubicBezTo>
                  <a:cubicBezTo>
                    <a:pt x="294448" y="26954"/>
                    <a:pt x="363512" y="2015"/>
                    <a:pt x="439290" y="96"/>
                  </a:cubicBezTo>
                  <a:cubicBezTo>
                    <a:pt x="568306" y="-2781"/>
                    <a:pt x="661830" y="59088"/>
                    <a:pt x="732333" y="161725"/>
                  </a:cubicBezTo>
                  <a:cubicBezTo>
                    <a:pt x="769263" y="215921"/>
                    <a:pt x="795162" y="275873"/>
                    <a:pt x="816265" y="337742"/>
                  </a:cubicBezTo>
                  <a:cubicBezTo>
                    <a:pt x="817224" y="339661"/>
                    <a:pt x="815785" y="342538"/>
                    <a:pt x="815306" y="34445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8">
              <a:extLst>
                <a:ext uri="{FF2B5EF4-FFF2-40B4-BE49-F238E27FC236}">
                  <a16:creationId xmlns:a16="http://schemas.microsoft.com/office/drawing/2014/main" xmlns="" id="{C3F6DE8D-2453-4A53-8A34-1CCF7623ABCD}"/>
                </a:ext>
              </a:extLst>
            </p:cNvPr>
            <p:cNvSpPr/>
            <p:nvPr/>
          </p:nvSpPr>
          <p:spPr>
            <a:xfrm>
              <a:off x="4726694" y="2286226"/>
              <a:ext cx="292098" cy="337646"/>
            </a:xfrm>
            <a:custGeom>
              <a:avLst/>
              <a:gdLst>
                <a:gd name="connsiteX0" fmla="*/ 88263 w 292098"/>
                <a:gd name="connsiteY0" fmla="*/ 337646 h 337646"/>
                <a:gd name="connsiteX1" fmla="*/ 3852 w 292098"/>
                <a:gd name="connsiteY1" fmla="*/ 97361 h 337646"/>
                <a:gd name="connsiteX2" fmla="*/ 2413 w 292098"/>
                <a:gd name="connsiteY2" fmla="*/ 71942 h 337646"/>
                <a:gd name="connsiteX3" fmla="*/ 59966 w 292098"/>
                <a:gd name="connsiteY3" fmla="*/ 21103 h 337646"/>
                <a:gd name="connsiteX4" fmla="*/ 71956 w 292098"/>
                <a:gd name="connsiteY4" fmla="*/ 0 h 337646"/>
                <a:gd name="connsiteX5" fmla="*/ 207686 w 292098"/>
                <a:gd name="connsiteY5" fmla="*/ 106953 h 337646"/>
                <a:gd name="connsiteX6" fmla="*/ 292098 w 292098"/>
                <a:gd name="connsiteY6" fmla="*/ 172660 h 337646"/>
                <a:gd name="connsiteX7" fmla="*/ 239820 w 292098"/>
                <a:gd name="connsiteY7" fmla="*/ 164986 h 337646"/>
                <a:gd name="connsiteX8" fmla="*/ 196655 w 292098"/>
                <a:gd name="connsiteY8" fmla="*/ 150598 h 337646"/>
                <a:gd name="connsiteX9" fmla="*/ 168838 w 292098"/>
                <a:gd name="connsiteY9" fmla="*/ 164986 h 337646"/>
                <a:gd name="connsiteX10" fmla="*/ 88263 w 292098"/>
                <a:gd name="connsiteY10" fmla="*/ 337646 h 33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098" h="337646">
                  <a:moveTo>
                    <a:pt x="88263" y="337646"/>
                  </a:moveTo>
                  <a:cubicBezTo>
                    <a:pt x="82028" y="320860"/>
                    <a:pt x="22557" y="151557"/>
                    <a:pt x="3852" y="97361"/>
                  </a:cubicBezTo>
                  <a:cubicBezTo>
                    <a:pt x="974" y="89208"/>
                    <a:pt x="-2383" y="81054"/>
                    <a:pt x="2413" y="71942"/>
                  </a:cubicBezTo>
                  <a:cubicBezTo>
                    <a:pt x="17281" y="49880"/>
                    <a:pt x="40302" y="37410"/>
                    <a:pt x="59966" y="21103"/>
                  </a:cubicBezTo>
                  <a:cubicBezTo>
                    <a:pt x="67160" y="14868"/>
                    <a:pt x="72436" y="9592"/>
                    <a:pt x="71956" y="0"/>
                  </a:cubicBezTo>
                  <a:cubicBezTo>
                    <a:pt x="110325" y="45083"/>
                    <a:pt x="163562" y="70023"/>
                    <a:pt x="207686" y="106953"/>
                  </a:cubicBezTo>
                  <a:cubicBezTo>
                    <a:pt x="235024" y="129974"/>
                    <a:pt x="268597" y="145322"/>
                    <a:pt x="292098" y="172660"/>
                  </a:cubicBezTo>
                  <a:cubicBezTo>
                    <a:pt x="272914" y="182732"/>
                    <a:pt x="256607" y="170262"/>
                    <a:pt x="239820" y="164986"/>
                  </a:cubicBezTo>
                  <a:cubicBezTo>
                    <a:pt x="225432" y="160670"/>
                    <a:pt x="211523" y="154914"/>
                    <a:pt x="196655" y="150598"/>
                  </a:cubicBezTo>
                  <a:cubicBezTo>
                    <a:pt x="182267" y="146281"/>
                    <a:pt x="173634" y="151077"/>
                    <a:pt x="168838" y="164986"/>
                  </a:cubicBezTo>
                  <a:cubicBezTo>
                    <a:pt x="165001" y="177936"/>
                    <a:pt x="94018" y="326615"/>
                    <a:pt x="88263" y="3376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9">
              <a:extLst>
                <a:ext uri="{FF2B5EF4-FFF2-40B4-BE49-F238E27FC236}">
                  <a16:creationId xmlns:a16="http://schemas.microsoft.com/office/drawing/2014/main" xmlns="" id="{30AFF9F9-502B-4A7B-AEAD-34DFF8C839C1}"/>
                </a:ext>
              </a:extLst>
            </p:cNvPr>
            <p:cNvSpPr/>
            <p:nvPr/>
          </p:nvSpPr>
          <p:spPr>
            <a:xfrm>
              <a:off x="5048048" y="2162752"/>
              <a:ext cx="251318" cy="277982"/>
            </a:xfrm>
            <a:custGeom>
              <a:avLst/>
              <a:gdLst>
                <a:gd name="connsiteX0" fmla="*/ 235009 w 251318"/>
                <a:gd name="connsiteY0" fmla="*/ 204529 h 277982"/>
                <a:gd name="connsiteX1" fmla="*/ 249877 w 251318"/>
                <a:gd name="connsiteY1" fmla="*/ 231387 h 277982"/>
                <a:gd name="connsiteX2" fmla="*/ 239806 w 251318"/>
                <a:gd name="connsiteY2" fmla="*/ 238581 h 277982"/>
                <a:gd name="connsiteX3" fmla="*/ 117984 w 251318"/>
                <a:gd name="connsiteY3" fmla="*/ 202131 h 277982"/>
                <a:gd name="connsiteX4" fmla="*/ 70982 w 251318"/>
                <a:gd name="connsiteY4" fmla="*/ 186783 h 277982"/>
                <a:gd name="connsiteX5" fmla="*/ 42206 w 251318"/>
                <a:gd name="connsiteY5" fmla="*/ 199732 h 277982"/>
                <a:gd name="connsiteX6" fmla="*/ 15348 w 251318"/>
                <a:gd name="connsiteY6" fmla="*/ 263041 h 277982"/>
                <a:gd name="connsiteX7" fmla="*/ 0 w 251318"/>
                <a:gd name="connsiteY7" fmla="*/ 277909 h 277982"/>
                <a:gd name="connsiteX8" fmla="*/ 19664 w 251318"/>
                <a:gd name="connsiteY8" fmla="*/ 7888 h 277982"/>
                <a:gd name="connsiteX9" fmla="*/ 113668 w 251318"/>
                <a:gd name="connsiteY9" fmla="*/ 214 h 277982"/>
                <a:gd name="connsiteX10" fmla="*/ 134771 w 251318"/>
                <a:gd name="connsiteY10" fmla="*/ 25154 h 277982"/>
                <a:gd name="connsiteX11" fmla="*/ 212947 w 251318"/>
                <a:gd name="connsiteY11" fmla="*/ 158486 h 277982"/>
                <a:gd name="connsiteX12" fmla="*/ 235009 w 251318"/>
                <a:gd name="connsiteY12" fmla="*/ 204529 h 27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318" h="277982">
                  <a:moveTo>
                    <a:pt x="235009" y="204529"/>
                  </a:moveTo>
                  <a:cubicBezTo>
                    <a:pt x="240285" y="213162"/>
                    <a:pt x="246040" y="221795"/>
                    <a:pt x="249877" y="231387"/>
                  </a:cubicBezTo>
                  <a:cubicBezTo>
                    <a:pt x="255153" y="243857"/>
                    <a:pt x="244602" y="237622"/>
                    <a:pt x="239806" y="238581"/>
                  </a:cubicBezTo>
                  <a:cubicBezTo>
                    <a:pt x="196641" y="234744"/>
                    <a:pt x="157792" y="216999"/>
                    <a:pt x="117984" y="202131"/>
                  </a:cubicBezTo>
                  <a:cubicBezTo>
                    <a:pt x="102157" y="197334"/>
                    <a:pt x="85850" y="193977"/>
                    <a:pt x="70982" y="186783"/>
                  </a:cubicBezTo>
                  <a:cubicBezTo>
                    <a:pt x="56594" y="179589"/>
                    <a:pt x="47002" y="183426"/>
                    <a:pt x="42206" y="199732"/>
                  </a:cubicBezTo>
                  <a:cubicBezTo>
                    <a:pt x="35491" y="221795"/>
                    <a:pt x="22062" y="240979"/>
                    <a:pt x="15348" y="263041"/>
                  </a:cubicBezTo>
                  <a:cubicBezTo>
                    <a:pt x="12950" y="270235"/>
                    <a:pt x="11031" y="278868"/>
                    <a:pt x="0" y="277909"/>
                  </a:cubicBezTo>
                  <a:cubicBezTo>
                    <a:pt x="0" y="251051"/>
                    <a:pt x="18705" y="33787"/>
                    <a:pt x="19664" y="7888"/>
                  </a:cubicBezTo>
                  <a:cubicBezTo>
                    <a:pt x="51798" y="16521"/>
                    <a:pt x="82013" y="-2184"/>
                    <a:pt x="113668" y="214"/>
                  </a:cubicBezTo>
                  <a:cubicBezTo>
                    <a:pt x="124219" y="5490"/>
                    <a:pt x="129495" y="15562"/>
                    <a:pt x="134771" y="25154"/>
                  </a:cubicBezTo>
                  <a:cubicBezTo>
                    <a:pt x="159231" y="70717"/>
                    <a:pt x="186089" y="114362"/>
                    <a:pt x="212947" y="158486"/>
                  </a:cubicBezTo>
                  <a:cubicBezTo>
                    <a:pt x="222540" y="172395"/>
                    <a:pt x="230693" y="187263"/>
                    <a:pt x="235009" y="2045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22">
              <a:extLst>
                <a:ext uri="{FF2B5EF4-FFF2-40B4-BE49-F238E27FC236}">
                  <a16:creationId xmlns:a16="http://schemas.microsoft.com/office/drawing/2014/main" xmlns="" id="{2D67DF8B-E719-4046-8471-DB62DE2BA420}"/>
                </a:ext>
              </a:extLst>
            </p:cNvPr>
            <p:cNvSpPr/>
            <p:nvPr/>
          </p:nvSpPr>
          <p:spPr>
            <a:xfrm>
              <a:off x="4875388" y="2336161"/>
              <a:ext cx="321343" cy="270924"/>
            </a:xfrm>
            <a:custGeom>
              <a:avLst/>
              <a:gdLst>
                <a:gd name="connsiteX0" fmla="*/ 172660 w 321343"/>
                <a:gd name="connsiteY0" fmla="*/ 104020 h 270924"/>
                <a:gd name="connsiteX1" fmla="*/ 210070 w 321343"/>
                <a:gd name="connsiteY1" fmla="*/ 17211 h 270924"/>
                <a:gd name="connsiteX2" fmla="*/ 237407 w 321343"/>
                <a:gd name="connsiteY2" fmla="*/ 2822 h 270924"/>
                <a:gd name="connsiteX3" fmla="*/ 292563 w 321343"/>
                <a:gd name="connsiteY3" fmla="*/ 22007 h 270924"/>
                <a:gd name="connsiteX4" fmla="*/ 321339 w 321343"/>
                <a:gd name="connsiteY4" fmla="*/ 175482 h 270924"/>
                <a:gd name="connsiteX5" fmla="*/ 126138 w 321343"/>
                <a:gd name="connsiteY5" fmla="*/ 261812 h 270924"/>
                <a:gd name="connsiteX6" fmla="*/ 101198 w 321343"/>
                <a:gd name="connsiteY6" fmla="*/ 270925 h 270924"/>
                <a:gd name="connsiteX7" fmla="*/ 23501 w 321343"/>
                <a:gd name="connsiteY7" fmla="*/ 188911 h 270924"/>
                <a:gd name="connsiteX8" fmla="*/ 0 w 321343"/>
                <a:gd name="connsiteY8" fmla="*/ 151981 h 270924"/>
                <a:gd name="connsiteX9" fmla="*/ 6235 w 321343"/>
                <a:gd name="connsiteY9" fmla="*/ 134236 h 270924"/>
                <a:gd name="connsiteX10" fmla="*/ 82493 w 321343"/>
                <a:gd name="connsiteY10" fmla="*/ 104979 h 270924"/>
                <a:gd name="connsiteX11" fmla="*/ 143883 w 321343"/>
                <a:gd name="connsiteY11" fmla="*/ 123684 h 270924"/>
                <a:gd name="connsiteX12" fmla="*/ 172660 w 321343"/>
                <a:gd name="connsiteY12" fmla="*/ 104020 h 27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1343" h="270924">
                  <a:moveTo>
                    <a:pt x="172660" y="104020"/>
                  </a:moveTo>
                  <a:cubicBezTo>
                    <a:pt x="185130" y="75243"/>
                    <a:pt x="198559" y="46467"/>
                    <a:pt x="210070" y="17211"/>
                  </a:cubicBezTo>
                  <a:cubicBezTo>
                    <a:pt x="215825" y="2822"/>
                    <a:pt x="220621" y="-4372"/>
                    <a:pt x="237407" y="2822"/>
                  </a:cubicBezTo>
                  <a:cubicBezTo>
                    <a:pt x="255153" y="10496"/>
                    <a:pt x="274338" y="15772"/>
                    <a:pt x="292563" y="22007"/>
                  </a:cubicBezTo>
                  <a:cubicBezTo>
                    <a:pt x="299277" y="67570"/>
                    <a:pt x="315105" y="129919"/>
                    <a:pt x="321339" y="175482"/>
                  </a:cubicBezTo>
                  <a:cubicBezTo>
                    <a:pt x="322299" y="183156"/>
                    <a:pt x="173139" y="237832"/>
                    <a:pt x="126138" y="261812"/>
                  </a:cubicBezTo>
                  <a:cubicBezTo>
                    <a:pt x="117984" y="266129"/>
                    <a:pt x="109351" y="267568"/>
                    <a:pt x="101198" y="270925"/>
                  </a:cubicBezTo>
                  <a:cubicBezTo>
                    <a:pt x="69064" y="249342"/>
                    <a:pt x="48920" y="216729"/>
                    <a:pt x="23501" y="188911"/>
                  </a:cubicBezTo>
                  <a:cubicBezTo>
                    <a:pt x="13909" y="178360"/>
                    <a:pt x="0" y="169247"/>
                    <a:pt x="0" y="151981"/>
                  </a:cubicBezTo>
                  <a:cubicBezTo>
                    <a:pt x="1919" y="146226"/>
                    <a:pt x="4317" y="139991"/>
                    <a:pt x="6235" y="134236"/>
                  </a:cubicBezTo>
                  <a:cubicBezTo>
                    <a:pt x="25899" y="76682"/>
                    <a:pt x="16307" y="83877"/>
                    <a:pt x="82493" y="104979"/>
                  </a:cubicBezTo>
                  <a:cubicBezTo>
                    <a:pt x="102637" y="111694"/>
                    <a:pt x="122780" y="118888"/>
                    <a:pt x="143883" y="123684"/>
                  </a:cubicBezTo>
                  <a:cubicBezTo>
                    <a:pt x="165945" y="136154"/>
                    <a:pt x="167384" y="135195"/>
                    <a:pt x="172660" y="10402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6" name="Graphic 81">
              <a:extLst>
                <a:ext uri="{FF2B5EF4-FFF2-40B4-BE49-F238E27FC236}">
                  <a16:creationId xmlns:a16="http://schemas.microsoft.com/office/drawing/2014/main" xmlns="" id="{18E1E7D9-0ABB-41F2-8995-620BE2B69B0E}"/>
                </a:ext>
              </a:extLst>
            </p:cNvPr>
            <p:cNvGrpSpPr/>
            <p:nvPr/>
          </p:nvGrpSpPr>
          <p:grpSpPr>
            <a:xfrm>
              <a:off x="4459237" y="2148217"/>
              <a:ext cx="1295758" cy="759593"/>
              <a:chOff x="6513334" y="1100346"/>
              <a:chExt cx="1295758" cy="759593"/>
            </a:xfrm>
            <a:solidFill>
              <a:srgbClr val="1B4760"/>
            </a:solidFill>
          </p:grpSpPr>
          <p:sp>
            <p:nvSpPr>
              <p:cNvPr id="17" name="Freeform: Shape 27">
                <a:extLst>
                  <a:ext uri="{FF2B5EF4-FFF2-40B4-BE49-F238E27FC236}">
                    <a16:creationId xmlns:a16="http://schemas.microsoft.com/office/drawing/2014/main" xmlns="" id="{26984A03-F675-45E0-9540-290CF7FAD11F}"/>
                  </a:ext>
                </a:extLst>
              </p:cNvPr>
              <p:cNvSpPr/>
              <p:nvPr/>
            </p:nvSpPr>
            <p:spPr>
              <a:xfrm>
                <a:off x="7216292" y="1100346"/>
                <a:ext cx="592799" cy="368702"/>
              </a:xfrm>
              <a:custGeom>
                <a:avLst/>
                <a:gdLst>
                  <a:gd name="connsiteX0" fmla="*/ 463304 w 592799"/>
                  <a:gd name="connsiteY0" fmla="*/ 64629 h 368702"/>
                  <a:gd name="connsiteX1" fmla="*/ 318941 w 592799"/>
                  <a:gd name="connsiteY1" fmla="*/ 3239 h 368702"/>
                  <a:gd name="connsiteX2" fmla="*/ 318941 w 592799"/>
                  <a:gd name="connsiteY2" fmla="*/ 3239 h 368702"/>
                  <a:gd name="connsiteX3" fmla="*/ 0 w 592799"/>
                  <a:gd name="connsiteY3" fmla="*/ 14270 h 368702"/>
                  <a:gd name="connsiteX4" fmla="*/ 132852 w 592799"/>
                  <a:gd name="connsiteY4" fmla="*/ 252637 h 368702"/>
                  <a:gd name="connsiteX5" fmla="*/ 6235 w 592799"/>
                  <a:gd name="connsiteY5" fmla="*/ 209951 h 368702"/>
                  <a:gd name="connsiteX6" fmla="*/ 19184 w 592799"/>
                  <a:gd name="connsiteY6" fmla="*/ 368702 h 368702"/>
                  <a:gd name="connsiteX7" fmla="*/ 208151 w 592799"/>
                  <a:gd name="connsiteY7" fmla="*/ 306353 h 368702"/>
                  <a:gd name="connsiteX8" fmla="*/ 208151 w 592799"/>
                  <a:gd name="connsiteY8" fmla="*/ 306353 h 368702"/>
                  <a:gd name="connsiteX9" fmla="*/ 384169 w 592799"/>
                  <a:gd name="connsiteY9" fmla="*/ 262708 h 368702"/>
                  <a:gd name="connsiteX10" fmla="*/ 592799 w 592799"/>
                  <a:gd name="connsiteY10" fmla="*/ 223380 h 368702"/>
                  <a:gd name="connsiteX11" fmla="*/ 463304 w 592799"/>
                  <a:gd name="connsiteY11" fmla="*/ 64629 h 36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2799" h="368702">
                    <a:moveTo>
                      <a:pt x="463304" y="64629"/>
                    </a:moveTo>
                    <a:cubicBezTo>
                      <a:pt x="424456" y="20984"/>
                      <a:pt x="374576" y="6116"/>
                      <a:pt x="318941" y="3239"/>
                    </a:cubicBezTo>
                    <a:cubicBezTo>
                      <a:pt x="318941" y="3239"/>
                      <a:pt x="318941" y="3239"/>
                      <a:pt x="318941" y="3239"/>
                    </a:cubicBezTo>
                    <a:cubicBezTo>
                      <a:pt x="311268" y="-3955"/>
                      <a:pt x="35971" y="1320"/>
                      <a:pt x="0" y="14270"/>
                    </a:cubicBezTo>
                    <a:cubicBezTo>
                      <a:pt x="35491" y="81895"/>
                      <a:pt x="126138" y="240646"/>
                      <a:pt x="132852" y="252637"/>
                    </a:cubicBezTo>
                    <a:cubicBezTo>
                      <a:pt x="129975" y="247361"/>
                      <a:pt x="42686" y="222901"/>
                      <a:pt x="6235" y="209951"/>
                    </a:cubicBezTo>
                    <a:cubicBezTo>
                      <a:pt x="-4796" y="222901"/>
                      <a:pt x="13909" y="329374"/>
                      <a:pt x="19184" y="368702"/>
                    </a:cubicBezTo>
                    <a:cubicBezTo>
                      <a:pt x="82014" y="348079"/>
                      <a:pt x="144843" y="326976"/>
                      <a:pt x="208151" y="306353"/>
                    </a:cubicBezTo>
                    <a:cubicBezTo>
                      <a:pt x="208151" y="306353"/>
                      <a:pt x="208151" y="306353"/>
                      <a:pt x="208151" y="306353"/>
                    </a:cubicBezTo>
                    <a:cubicBezTo>
                      <a:pt x="266664" y="291965"/>
                      <a:pt x="325656" y="277576"/>
                      <a:pt x="384169" y="262708"/>
                    </a:cubicBezTo>
                    <a:cubicBezTo>
                      <a:pt x="453232" y="245442"/>
                      <a:pt x="523735" y="237769"/>
                      <a:pt x="592799" y="223380"/>
                    </a:cubicBezTo>
                    <a:cubicBezTo>
                      <a:pt x="553951" y="166307"/>
                      <a:pt x="508867" y="115468"/>
                      <a:pt x="463304" y="64629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28">
                <a:extLst>
                  <a:ext uri="{FF2B5EF4-FFF2-40B4-BE49-F238E27FC236}">
                    <a16:creationId xmlns:a16="http://schemas.microsoft.com/office/drawing/2014/main" xmlns="" id="{0E38F644-785D-4E93-A1FD-C047733FE2EA}"/>
                  </a:ext>
                </a:extLst>
              </p:cNvPr>
              <p:cNvSpPr/>
              <p:nvPr/>
            </p:nvSpPr>
            <p:spPr>
              <a:xfrm>
                <a:off x="6513334" y="1308761"/>
                <a:ext cx="517349" cy="551177"/>
              </a:xfrm>
              <a:custGeom>
                <a:avLst/>
                <a:gdLst>
                  <a:gd name="connsiteX0" fmla="*/ 416151 w 517349"/>
                  <a:gd name="connsiteY0" fmla="*/ 131030 h 551177"/>
                  <a:gd name="connsiteX1" fmla="*/ 352363 w 517349"/>
                  <a:gd name="connsiteY1" fmla="*/ 237504 h 551177"/>
                  <a:gd name="connsiteX2" fmla="*/ 270349 w 517349"/>
                  <a:gd name="connsiteY2" fmla="*/ 1535 h 551177"/>
                  <a:gd name="connsiteX3" fmla="*/ 266033 w 517349"/>
                  <a:gd name="connsiteY3" fmla="*/ 97 h 551177"/>
                  <a:gd name="connsiteX4" fmla="*/ 138936 w 517349"/>
                  <a:gd name="connsiteY4" fmla="*/ 121438 h 551177"/>
                  <a:gd name="connsiteX5" fmla="*/ 138936 w 517349"/>
                  <a:gd name="connsiteY5" fmla="*/ 121438 h 551177"/>
                  <a:gd name="connsiteX6" fmla="*/ 27187 w 517349"/>
                  <a:gd name="connsiteY6" fmla="*/ 260525 h 551177"/>
                  <a:gd name="connsiteX7" fmla="*/ 2247 w 517349"/>
                  <a:gd name="connsiteY7" fmla="*/ 365081 h 551177"/>
                  <a:gd name="connsiteX8" fmla="*/ 34381 w 517349"/>
                  <a:gd name="connsiteY8" fmla="*/ 551170 h 551177"/>
                  <a:gd name="connsiteX9" fmla="*/ 210878 w 517349"/>
                  <a:gd name="connsiteY9" fmla="*/ 426471 h 551177"/>
                  <a:gd name="connsiteX10" fmla="*/ 393130 w 517349"/>
                  <a:gd name="connsiteY10" fmla="*/ 313762 h 551177"/>
                  <a:gd name="connsiteX11" fmla="*/ 393130 w 517349"/>
                  <a:gd name="connsiteY11" fmla="*/ 313762 h 551177"/>
                  <a:gd name="connsiteX12" fmla="*/ 517349 w 517349"/>
                  <a:gd name="connsiteY12" fmla="*/ 250454 h 551177"/>
                  <a:gd name="connsiteX13" fmla="*/ 416151 w 517349"/>
                  <a:gd name="connsiteY13" fmla="*/ 131030 h 55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7349" h="551177">
                    <a:moveTo>
                      <a:pt x="416151" y="131030"/>
                    </a:moveTo>
                    <a:cubicBezTo>
                      <a:pt x="397446" y="165083"/>
                      <a:pt x="356200" y="255250"/>
                      <a:pt x="352363" y="237504"/>
                    </a:cubicBezTo>
                    <a:cubicBezTo>
                      <a:pt x="350445" y="229830"/>
                      <a:pt x="295289" y="71559"/>
                      <a:pt x="270349" y="1535"/>
                    </a:cubicBezTo>
                    <a:cubicBezTo>
                      <a:pt x="268911" y="1056"/>
                      <a:pt x="266513" y="-383"/>
                      <a:pt x="266033" y="97"/>
                    </a:cubicBezTo>
                    <a:cubicBezTo>
                      <a:pt x="222388" y="39425"/>
                      <a:pt x="138936" y="121438"/>
                      <a:pt x="138936" y="121438"/>
                    </a:cubicBezTo>
                    <a:lnTo>
                      <a:pt x="138936" y="121438"/>
                    </a:lnTo>
                    <a:cubicBezTo>
                      <a:pt x="95292" y="162685"/>
                      <a:pt x="56923" y="208248"/>
                      <a:pt x="27187" y="260525"/>
                    </a:cubicBezTo>
                    <a:cubicBezTo>
                      <a:pt x="9441" y="292180"/>
                      <a:pt x="-5906" y="324793"/>
                      <a:pt x="2247" y="365081"/>
                    </a:cubicBezTo>
                    <a:cubicBezTo>
                      <a:pt x="15196" y="426471"/>
                      <a:pt x="23830" y="488820"/>
                      <a:pt x="34381" y="551170"/>
                    </a:cubicBezTo>
                    <a:cubicBezTo>
                      <a:pt x="40136" y="552129"/>
                      <a:pt x="154763" y="464360"/>
                      <a:pt x="210878" y="426471"/>
                    </a:cubicBezTo>
                    <a:cubicBezTo>
                      <a:pt x="270349" y="386183"/>
                      <a:pt x="332699" y="351652"/>
                      <a:pt x="393130" y="313762"/>
                    </a:cubicBezTo>
                    <a:cubicBezTo>
                      <a:pt x="393130" y="313762"/>
                      <a:pt x="393130" y="313762"/>
                      <a:pt x="393130" y="313762"/>
                    </a:cubicBezTo>
                    <a:cubicBezTo>
                      <a:pt x="434376" y="292659"/>
                      <a:pt x="475623" y="271556"/>
                      <a:pt x="517349" y="250454"/>
                    </a:cubicBezTo>
                    <a:cubicBezTo>
                      <a:pt x="486174" y="208248"/>
                      <a:pt x="449724" y="170838"/>
                      <a:pt x="416151" y="13103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9" name="Group 64">
            <a:extLst>
              <a:ext uri="{FF2B5EF4-FFF2-40B4-BE49-F238E27FC236}">
                <a16:creationId xmlns:a16="http://schemas.microsoft.com/office/drawing/2014/main" xmlns="" id="{74019515-C708-4224-96AF-FB25D0CFC55C}"/>
              </a:ext>
            </a:extLst>
          </p:cNvPr>
          <p:cNvGrpSpPr/>
          <p:nvPr/>
        </p:nvGrpSpPr>
        <p:grpSpPr>
          <a:xfrm>
            <a:off x="6502757" y="1750885"/>
            <a:ext cx="1579169" cy="1635670"/>
            <a:chOff x="6563619" y="1067070"/>
            <a:chExt cx="1784092" cy="1847925"/>
          </a:xfrm>
        </p:grpSpPr>
        <p:sp>
          <p:nvSpPr>
            <p:cNvPr id="20" name="Freeform: Shape 7">
              <a:extLst>
                <a:ext uri="{FF2B5EF4-FFF2-40B4-BE49-F238E27FC236}">
                  <a16:creationId xmlns:a16="http://schemas.microsoft.com/office/drawing/2014/main" xmlns="" id="{8CD1BDD2-61A7-4865-9C24-3E76CCF075B1}"/>
                </a:ext>
              </a:extLst>
            </p:cNvPr>
            <p:cNvSpPr/>
            <p:nvPr/>
          </p:nvSpPr>
          <p:spPr>
            <a:xfrm>
              <a:off x="6722504" y="1067070"/>
              <a:ext cx="1625207" cy="1083905"/>
            </a:xfrm>
            <a:custGeom>
              <a:avLst/>
              <a:gdLst>
                <a:gd name="connsiteX0" fmla="*/ 1433423 w 1625207"/>
                <a:gd name="connsiteY0" fmla="*/ 1036904 h 1083905"/>
                <a:gd name="connsiteX1" fmla="*/ 1366278 w 1625207"/>
                <a:gd name="connsiteY1" fmla="*/ 941461 h 1083905"/>
                <a:gd name="connsiteX2" fmla="*/ 1389779 w 1625207"/>
                <a:gd name="connsiteY2" fmla="*/ 782710 h 1083905"/>
                <a:gd name="connsiteX3" fmla="*/ 1412320 w 1625207"/>
                <a:gd name="connsiteY3" fmla="*/ 671440 h 1083905"/>
                <a:gd name="connsiteX4" fmla="*/ 1388340 w 1625207"/>
                <a:gd name="connsiteY4" fmla="*/ 624918 h 1083905"/>
                <a:gd name="connsiteX5" fmla="*/ 1345654 w 1625207"/>
                <a:gd name="connsiteY5" fmla="*/ 645062 h 1083905"/>
                <a:gd name="connsiteX6" fmla="*/ 1045418 w 1625207"/>
                <a:gd name="connsiteY6" fmla="*/ 1045537 h 1083905"/>
                <a:gd name="connsiteX7" fmla="*/ 923117 w 1625207"/>
                <a:gd name="connsiteY7" fmla="*/ 1083906 h 1083905"/>
                <a:gd name="connsiteX8" fmla="*/ 936546 w 1625207"/>
                <a:gd name="connsiteY8" fmla="*/ 1060884 h 1083905"/>
                <a:gd name="connsiteX9" fmla="*/ 1024795 w 1625207"/>
                <a:gd name="connsiteY9" fmla="*/ 973595 h 1083905"/>
                <a:gd name="connsiteX10" fmla="*/ 1060766 w 1625207"/>
                <a:gd name="connsiteY10" fmla="*/ 952013 h 1083905"/>
                <a:gd name="connsiteX11" fmla="*/ 1184025 w 1625207"/>
                <a:gd name="connsiteY11" fmla="*/ 773597 h 1083905"/>
                <a:gd name="connsiteX12" fmla="*/ 1133666 w 1625207"/>
                <a:gd name="connsiteY12" fmla="*/ 703095 h 1083905"/>
                <a:gd name="connsiteX13" fmla="*/ 1105849 w 1625207"/>
                <a:gd name="connsiteY13" fmla="*/ 689186 h 1083905"/>
                <a:gd name="connsiteX14" fmla="*/ 1084746 w 1625207"/>
                <a:gd name="connsiteY14" fmla="*/ 659450 h 1083905"/>
                <a:gd name="connsiteX15" fmla="*/ 1072756 w 1625207"/>
                <a:gd name="connsiteY15" fmla="*/ 561130 h 1083905"/>
                <a:gd name="connsiteX16" fmla="*/ 1046857 w 1625207"/>
                <a:gd name="connsiteY16" fmla="*/ 604295 h 1083905"/>
                <a:gd name="connsiteX17" fmla="*/ 1009447 w 1625207"/>
                <a:gd name="connsiteY17" fmla="*/ 616765 h 1083905"/>
                <a:gd name="connsiteX18" fmla="*/ 936067 w 1625207"/>
                <a:gd name="connsiteY18" fmla="*/ 587029 h 1083905"/>
                <a:gd name="connsiteX19" fmla="*/ 915443 w 1625207"/>
                <a:gd name="connsiteY19" fmla="*/ 552976 h 1083905"/>
                <a:gd name="connsiteX20" fmla="*/ 924556 w 1625207"/>
                <a:gd name="connsiteY20" fmla="*/ 485831 h 1083905"/>
                <a:gd name="connsiteX21" fmla="*/ 899616 w 1625207"/>
                <a:gd name="connsiteY21" fmla="*/ 548180 h 1083905"/>
                <a:gd name="connsiteX22" fmla="*/ 866523 w 1625207"/>
                <a:gd name="connsiteY22" fmla="*/ 562089 h 1083905"/>
                <a:gd name="connsiteX23" fmla="*/ 815204 w 1625207"/>
                <a:gd name="connsiteY23" fmla="*/ 542425 h 1083905"/>
                <a:gd name="connsiteX24" fmla="*/ 799378 w 1625207"/>
                <a:gd name="connsiteY24" fmla="*/ 504056 h 1083905"/>
                <a:gd name="connsiteX25" fmla="*/ 827195 w 1625207"/>
                <a:gd name="connsiteY25" fmla="*/ 439788 h 1083905"/>
                <a:gd name="connsiteX26" fmla="*/ 774917 w 1625207"/>
                <a:gd name="connsiteY26" fmla="*/ 505495 h 1083905"/>
                <a:gd name="connsiteX27" fmla="*/ 736548 w 1625207"/>
                <a:gd name="connsiteY27" fmla="*/ 516526 h 1083905"/>
                <a:gd name="connsiteX28" fmla="*/ 704894 w 1625207"/>
                <a:gd name="connsiteY28" fmla="*/ 448901 h 1083905"/>
                <a:gd name="connsiteX29" fmla="*/ 712568 w 1625207"/>
                <a:gd name="connsiteY29" fmla="*/ 432114 h 1083905"/>
                <a:gd name="connsiteX30" fmla="*/ 692424 w 1625207"/>
                <a:gd name="connsiteY30" fmla="*/ 472881 h 1083905"/>
                <a:gd name="connsiteX31" fmla="*/ 659810 w 1625207"/>
                <a:gd name="connsiteY31" fmla="*/ 491107 h 1083905"/>
                <a:gd name="connsiteX32" fmla="*/ 598900 w 1625207"/>
                <a:gd name="connsiteY32" fmla="*/ 479116 h 1083905"/>
                <a:gd name="connsiteX33" fmla="*/ 589308 w 1625207"/>
                <a:gd name="connsiteY33" fmla="*/ 452738 h 1083905"/>
                <a:gd name="connsiteX34" fmla="*/ 643024 w 1625207"/>
                <a:gd name="connsiteY34" fmla="*/ 393745 h 1083905"/>
                <a:gd name="connsiteX35" fmla="*/ 580195 w 1625207"/>
                <a:gd name="connsiteY35" fmla="*/ 450819 h 1083905"/>
                <a:gd name="connsiteX36" fmla="*/ 539908 w 1625207"/>
                <a:gd name="connsiteY36" fmla="*/ 457534 h 1083905"/>
                <a:gd name="connsiteX37" fmla="*/ 456935 w 1625207"/>
                <a:gd name="connsiteY37" fmla="*/ 470963 h 1083905"/>
                <a:gd name="connsiteX38" fmla="*/ 413291 w 1625207"/>
                <a:gd name="connsiteY38" fmla="*/ 674318 h 1083905"/>
                <a:gd name="connsiteX39" fmla="*/ 425281 w 1625207"/>
                <a:gd name="connsiteY39" fmla="*/ 730912 h 1083905"/>
                <a:gd name="connsiteX40" fmla="*/ 425281 w 1625207"/>
                <a:gd name="connsiteY40" fmla="*/ 848417 h 1083905"/>
                <a:gd name="connsiteX41" fmla="*/ 419046 w 1625207"/>
                <a:gd name="connsiteY41" fmla="*/ 873836 h 1083905"/>
                <a:gd name="connsiteX42" fmla="*/ 327440 w 1625207"/>
                <a:gd name="connsiteY42" fmla="*/ 566405 h 1083905"/>
                <a:gd name="connsiteX43" fmla="*/ 408495 w 1625207"/>
                <a:gd name="connsiteY43" fmla="*/ 298783 h 1083905"/>
                <a:gd name="connsiteX44" fmla="*/ 403218 w 1625207"/>
                <a:gd name="connsiteY44" fmla="*/ 270965 h 1083905"/>
                <a:gd name="connsiteX45" fmla="*/ 329838 w 1625207"/>
                <a:gd name="connsiteY45" fmla="*/ 275761 h 1083905"/>
                <a:gd name="connsiteX46" fmla="*/ 253100 w 1625207"/>
                <a:gd name="connsiteY46" fmla="*/ 394705 h 1083905"/>
                <a:gd name="connsiteX47" fmla="*/ 156698 w 1625207"/>
                <a:gd name="connsiteY47" fmla="*/ 506934 h 1083905"/>
                <a:gd name="connsiteX48" fmla="*/ 7060 w 1625207"/>
                <a:gd name="connsiteY48" fmla="*/ 471442 h 1083905"/>
                <a:gd name="connsiteX49" fmla="*/ 825 w 1625207"/>
                <a:gd name="connsiteY49" fmla="*/ 447462 h 1083905"/>
                <a:gd name="connsiteX50" fmla="*/ 32479 w 1625207"/>
                <a:gd name="connsiteY50" fmla="*/ 456095 h 1083905"/>
                <a:gd name="connsiteX51" fmla="*/ 110656 w 1625207"/>
                <a:gd name="connsiteY51" fmla="*/ 430196 h 1083905"/>
                <a:gd name="connsiteX52" fmla="*/ 157178 w 1625207"/>
                <a:gd name="connsiteY52" fmla="*/ 314130 h 1083905"/>
                <a:gd name="connsiteX53" fmla="*/ 223365 w 1625207"/>
                <a:gd name="connsiteY53" fmla="*/ 95907 h 1083905"/>
                <a:gd name="connsiteX54" fmla="*/ 361013 w 1625207"/>
                <a:gd name="connsiteY54" fmla="*/ 464 h 1083905"/>
                <a:gd name="connsiteX55" fmla="*/ 492426 w 1625207"/>
                <a:gd name="connsiteY55" fmla="*/ 72886 h 1083905"/>
                <a:gd name="connsiteX56" fmla="*/ 521203 w 1625207"/>
                <a:gd name="connsiteY56" fmla="*/ 145787 h 1083905"/>
                <a:gd name="connsiteX57" fmla="*/ 546143 w 1625207"/>
                <a:gd name="connsiteY57" fmla="*/ 154420 h 1083905"/>
                <a:gd name="connsiteX58" fmla="*/ 838705 w 1625207"/>
                <a:gd name="connsiteY58" fmla="*/ 60895 h 1083905"/>
                <a:gd name="connsiteX59" fmla="*/ 1268437 w 1625207"/>
                <a:gd name="connsiteY59" fmla="*/ 296384 h 1083905"/>
                <a:gd name="connsiteX60" fmla="*/ 1337501 w 1625207"/>
                <a:gd name="connsiteY60" fmla="*/ 459452 h 1083905"/>
                <a:gd name="connsiteX61" fmla="*/ 1403207 w 1625207"/>
                <a:gd name="connsiteY61" fmla="*/ 425879 h 1083905"/>
                <a:gd name="connsiteX62" fmla="*/ 1620951 w 1625207"/>
                <a:gd name="connsiteY62" fmla="*/ 529475 h 1083905"/>
                <a:gd name="connsiteX63" fmla="*/ 1599848 w 1625207"/>
                <a:gd name="connsiteY63" fmla="*/ 654174 h 1083905"/>
                <a:gd name="connsiteX64" fmla="*/ 1476109 w 1625207"/>
                <a:gd name="connsiteY64" fmla="*/ 872877 h 1083905"/>
                <a:gd name="connsiteX65" fmla="*/ 1457883 w 1625207"/>
                <a:gd name="connsiteY65" fmla="*/ 974554 h 1083905"/>
                <a:gd name="connsiteX66" fmla="*/ 1507283 w 1625207"/>
                <a:gd name="connsiteY66" fmla="*/ 1019638 h 1083905"/>
                <a:gd name="connsiteX67" fmla="*/ 1507763 w 1625207"/>
                <a:gd name="connsiteY67" fmla="*/ 1036424 h 1083905"/>
                <a:gd name="connsiteX68" fmla="*/ 1433423 w 1625207"/>
                <a:gd name="connsiteY68" fmla="*/ 1036904 h 108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625207" h="1083905">
                  <a:moveTo>
                    <a:pt x="1433423" y="1036904"/>
                  </a:moveTo>
                  <a:cubicBezTo>
                    <a:pt x="1389299" y="1020117"/>
                    <a:pt x="1371553" y="984626"/>
                    <a:pt x="1366278" y="941461"/>
                  </a:cubicBezTo>
                  <a:cubicBezTo>
                    <a:pt x="1359563" y="886786"/>
                    <a:pt x="1371553" y="834028"/>
                    <a:pt x="1389779" y="782710"/>
                  </a:cubicBezTo>
                  <a:cubicBezTo>
                    <a:pt x="1402728" y="746739"/>
                    <a:pt x="1414239" y="710289"/>
                    <a:pt x="1412320" y="671440"/>
                  </a:cubicBezTo>
                  <a:cubicBezTo>
                    <a:pt x="1411361" y="652735"/>
                    <a:pt x="1405126" y="635469"/>
                    <a:pt x="1388340" y="624918"/>
                  </a:cubicBezTo>
                  <a:cubicBezTo>
                    <a:pt x="1360523" y="608132"/>
                    <a:pt x="1351410" y="613887"/>
                    <a:pt x="1345654" y="645062"/>
                  </a:cubicBezTo>
                  <a:cubicBezTo>
                    <a:pt x="1313520" y="829232"/>
                    <a:pt x="1216159" y="964962"/>
                    <a:pt x="1045418" y="1045537"/>
                  </a:cubicBezTo>
                  <a:cubicBezTo>
                    <a:pt x="1006569" y="1063762"/>
                    <a:pt x="965323" y="1075752"/>
                    <a:pt x="923117" y="1083906"/>
                  </a:cubicBezTo>
                  <a:cubicBezTo>
                    <a:pt x="919280" y="1071436"/>
                    <a:pt x="929352" y="1066640"/>
                    <a:pt x="936546" y="1060884"/>
                  </a:cubicBezTo>
                  <a:cubicBezTo>
                    <a:pt x="968680" y="1034506"/>
                    <a:pt x="997936" y="1004770"/>
                    <a:pt x="1024795" y="973595"/>
                  </a:cubicBezTo>
                  <a:cubicBezTo>
                    <a:pt x="1034866" y="962085"/>
                    <a:pt x="1045897" y="955370"/>
                    <a:pt x="1060766" y="952013"/>
                  </a:cubicBezTo>
                  <a:cubicBezTo>
                    <a:pt x="1144217" y="934267"/>
                    <a:pt x="1197455" y="857529"/>
                    <a:pt x="1184025" y="773597"/>
                  </a:cubicBezTo>
                  <a:cubicBezTo>
                    <a:pt x="1179229" y="742902"/>
                    <a:pt x="1166280" y="715564"/>
                    <a:pt x="1133666" y="703095"/>
                  </a:cubicBezTo>
                  <a:cubicBezTo>
                    <a:pt x="1124074" y="699258"/>
                    <a:pt x="1114961" y="693982"/>
                    <a:pt x="1105849" y="689186"/>
                  </a:cubicBezTo>
                  <a:cubicBezTo>
                    <a:pt x="1093379" y="682951"/>
                    <a:pt x="1086664" y="673359"/>
                    <a:pt x="1084746" y="659450"/>
                  </a:cubicBezTo>
                  <a:cubicBezTo>
                    <a:pt x="1079950" y="627316"/>
                    <a:pt x="1077552" y="594703"/>
                    <a:pt x="1072756" y="561130"/>
                  </a:cubicBezTo>
                  <a:cubicBezTo>
                    <a:pt x="1064602" y="576477"/>
                    <a:pt x="1055970" y="590386"/>
                    <a:pt x="1046857" y="604295"/>
                  </a:cubicBezTo>
                  <a:cubicBezTo>
                    <a:pt x="1037265" y="618203"/>
                    <a:pt x="1025274" y="623000"/>
                    <a:pt x="1009447" y="616765"/>
                  </a:cubicBezTo>
                  <a:cubicBezTo>
                    <a:pt x="984987" y="607172"/>
                    <a:pt x="960047" y="598060"/>
                    <a:pt x="936067" y="587029"/>
                  </a:cubicBezTo>
                  <a:cubicBezTo>
                    <a:pt x="921198" y="580794"/>
                    <a:pt x="914004" y="570242"/>
                    <a:pt x="915443" y="552976"/>
                  </a:cubicBezTo>
                  <a:cubicBezTo>
                    <a:pt x="917362" y="531394"/>
                    <a:pt x="918321" y="509811"/>
                    <a:pt x="924556" y="485831"/>
                  </a:cubicBezTo>
                  <a:cubicBezTo>
                    <a:pt x="917841" y="509332"/>
                    <a:pt x="908249" y="528516"/>
                    <a:pt x="899616" y="548180"/>
                  </a:cubicBezTo>
                  <a:cubicBezTo>
                    <a:pt x="892902" y="563048"/>
                    <a:pt x="881870" y="567844"/>
                    <a:pt x="866523" y="562089"/>
                  </a:cubicBezTo>
                  <a:cubicBezTo>
                    <a:pt x="849257" y="555374"/>
                    <a:pt x="831991" y="549619"/>
                    <a:pt x="815204" y="542425"/>
                  </a:cubicBezTo>
                  <a:cubicBezTo>
                    <a:pt x="795540" y="534272"/>
                    <a:pt x="791703" y="524679"/>
                    <a:pt x="799378" y="504056"/>
                  </a:cubicBezTo>
                  <a:cubicBezTo>
                    <a:pt x="808010" y="481035"/>
                    <a:pt x="817123" y="458013"/>
                    <a:pt x="827195" y="439788"/>
                  </a:cubicBezTo>
                  <a:cubicBezTo>
                    <a:pt x="812327" y="459932"/>
                    <a:pt x="793142" y="482474"/>
                    <a:pt x="774917" y="505495"/>
                  </a:cubicBezTo>
                  <a:cubicBezTo>
                    <a:pt x="764366" y="518444"/>
                    <a:pt x="751896" y="521322"/>
                    <a:pt x="736548" y="516526"/>
                  </a:cubicBezTo>
                  <a:cubicBezTo>
                    <a:pt x="686669" y="500699"/>
                    <a:pt x="674199" y="503097"/>
                    <a:pt x="704894" y="448901"/>
                  </a:cubicBezTo>
                  <a:cubicBezTo>
                    <a:pt x="707771" y="443625"/>
                    <a:pt x="710650" y="437870"/>
                    <a:pt x="712568" y="432114"/>
                  </a:cubicBezTo>
                  <a:cubicBezTo>
                    <a:pt x="706812" y="446023"/>
                    <a:pt x="698659" y="458973"/>
                    <a:pt x="692424" y="472881"/>
                  </a:cubicBezTo>
                  <a:cubicBezTo>
                    <a:pt x="686189" y="487749"/>
                    <a:pt x="674679" y="493025"/>
                    <a:pt x="659810" y="491107"/>
                  </a:cubicBezTo>
                  <a:cubicBezTo>
                    <a:pt x="639187" y="488708"/>
                    <a:pt x="619043" y="483912"/>
                    <a:pt x="598900" y="479116"/>
                  </a:cubicBezTo>
                  <a:cubicBezTo>
                    <a:pt x="583073" y="475279"/>
                    <a:pt x="580195" y="466646"/>
                    <a:pt x="589308" y="452738"/>
                  </a:cubicBezTo>
                  <a:cubicBezTo>
                    <a:pt x="604655" y="429237"/>
                    <a:pt x="627677" y="412450"/>
                    <a:pt x="643024" y="393745"/>
                  </a:cubicBezTo>
                  <a:cubicBezTo>
                    <a:pt x="625758" y="412930"/>
                    <a:pt x="603217" y="432114"/>
                    <a:pt x="580195" y="450819"/>
                  </a:cubicBezTo>
                  <a:cubicBezTo>
                    <a:pt x="567725" y="460411"/>
                    <a:pt x="554296" y="464728"/>
                    <a:pt x="539908" y="457534"/>
                  </a:cubicBezTo>
                  <a:cubicBezTo>
                    <a:pt x="508733" y="441707"/>
                    <a:pt x="481875" y="454656"/>
                    <a:pt x="456935" y="470963"/>
                  </a:cubicBezTo>
                  <a:cubicBezTo>
                    <a:pt x="395065" y="512209"/>
                    <a:pt x="373962" y="609091"/>
                    <a:pt x="413291" y="674318"/>
                  </a:cubicBezTo>
                  <a:cubicBezTo>
                    <a:pt x="424321" y="692543"/>
                    <a:pt x="427199" y="709809"/>
                    <a:pt x="425281" y="730912"/>
                  </a:cubicBezTo>
                  <a:cubicBezTo>
                    <a:pt x="421923" y="769761"/>
                    <a:pt x="422403" y="809089"/>
                    <a:pt x="425281" y="848417"/>
                  </a:cubicBezTo>
                  <a:cubicBezTo>
                    <a:pt x="425760" y="857529"/>
                    <a:pt x="430557" y="867601"/>
                    <a:pt x="419046" y="873836"/>
                  </a:cubicBezTo>
                  <a:cubicBezTo>
                    <a:pt x="355258" y="781271"/>
                    <a:pt x="325522" y="679114"/>
                    <a:pt x="327440" y="566405"/>
                  </a:cubicBezTo>
                  <a:cubicBezTo>
                    <a:pt x="329358" y="469044"/>
                    <a:pt x="357176" y="380316"/>
                    <a:pt x="408495" y="298783"/>
                  </a:cubicBezTo>
                  <a:cubicBezTo>
                    <a:pt x="417607" y="284394"/>
                    <a:pt x="410413" y="277680"/>
                    <a:pt x="403218" y="270965"/>
                  </a:cubicBezTo>
                  <a:cubicBezTo>
                    <a:pt x="383554" y="252260"/>
                    <a:pt x="353339" y="255138"/>
                    <a:pt x="329838" y="275761"/>
                  </a:cubicBezTo>
                  <a:cubicBezTo>
                    <a:pt x="292908" y="307895"/>
                    <a:pt x="275642" y="352979"/>
                    <a:pt x="253100" y="394705"/>
                  </a:cubicBezTo>
                  <a:cubicBezTo>
                    <a:pt x="229120" y="439309"/>
                    <a:pt x="200343" y="479596"/>
                    <a:pt x="156698" y="506934"/>
                  </a:cubicBezTo>
                  <a:cubicBezTo>
                    <a:pt x="100584" y="541945"/>
                    <a:pt x="41592" y="528037"/>
                    <a:pt x="7060" y="471442"/>
                  </a:cubicBezTo>
                  <a:cubicBezTo>
                    <a:pt x="3223" y="465208"/>
                    <a:pt x="-2053" y="458493"/>
                    <a:pt x="825" y="447462"/>
                  </a:cubicBezTo>
                  <a:cubicBezTo>
                    <a:pt x="11376" y="450340"/>
                    <a:pt x="21928" y="453217"/>
                    <a:pt x="32479" y="456095"/>
                  </a:cubicBezTo>
                  <a:cubicBezTo>
                    <a:pt x="63174" y="465208"/>
                    <a:pt x="90992" y="456095"/>
                    <a:pt x="110656" y="430196"/>
                  </a:cubicBezTo>
                  <a:cubicBezTo>
                    <a:pt x="137035" y="395664"/>
                    <a:pt x="146627" y="354897"/>
                    <a:pt x="157178" y="314130"/>
                  </a:cubicBezTo>
                  <a:cubicBezTo>
                    <a:pt x="176363" y="240270"/>
                    <a:pt x="188353" y="164491"/>
                    <a:pt x="223365" y="95907"/>
                  </a:cubicBezTo>
                  <a:cubicBezTo>
                    <a:pt x="252141" y="39313"/>
                    <a:pt x="296265" y="5261"/>
                    <a:pt x="361013" y="464"/>
                  </a:cubicBezTo>
                  <a:cubicBezTo>
                    <a:pt x="420485" y="-3852"/>
                    <a:pt x="463170" y="22047"/>
                    <a:pt x="492426" y="72886"/>
                  </a:cubicBezTo>
                  <a:cubicBezTo>
                    <a:pt x="505855" y="95907"/>
                    <a:pt x="515927" y="119888"/>
                    <a:pt x="521203" y="145787"/>
                  </a:cubicBezTo>
                  <a:cubicBezTo>
                    <a:pt x="525040" y="164971"/>
                    <a:pt x="531275" y="164971"/>
                    <a:pt x="546143" y="154420"/>
                  </a:cubicBezTo>
                  <a:cubicBezTo>
                    <a:pt x="633432" y="91591"/>
                    <a:pt x="732232" y="58977"/>
                    <a:pt x="838705" y="60895"/>
                  </a:cubicBezTo>
                  <a:cubicBezTo>
                    <a:pt x="1021917" y="63773"/>
                    <a:pt x="1166760" y="142429"/>
                    <a:pt x="1268437" y="296384"/>
                  </a:cubicBezTo>
                  <a:cubicBezTo>
                    <a:pt x="1301051" y="345784"/>
                    <a:pt x="1321674" y="400940"/>
                    <a:pt x="1337501" y="459452"/>
                  </a:cubicBezTo>
                  <a:cubicBezTo>
                    <a:pt x="1360042" y="447462"/>
                    <a:pt x="1381145" y="434992"/>
                    <a:pt x="1403207" y="425879"/>
                  </a:cubicBezTo>
                  <a:cubicBezTo>
                    <a:pt x="1507283" y="382235"/>
                    <a:pt x="1590736" y="420124"/>
                    <a:pt x="1620951" y="529475"/>
                  </a:cubicBezTo>
                  <a:cubicBezTo>
                    <a:pt x="1632941" y="572161"/>
                    <a:pt x="1617594" y="613887"/>
                    <a:pt x="1599848" y="654174"/>
                  </a:cubicBezTo>
                  <a:cubicBezTo>
                    <a:pt x="1566275" y="731392"/>
                    <a:pt x="1512079" y="797098"/>
                    <a:pt x="1476109" y="872877"/>
                  </a:cubicBezTo>
                  <a:cubicBezTo>
                    <a:pt x="1460761" y="904531"/>
                    <a:pt x="1441576" y="936186"/>
                    <a:pt x="1457883" y="974554"/>
                  </a:cubicBezTo>
                  <a:cubicBezTo>
                    <a:pt x="1467955" y="997576"/>
                    <a:pt x="1486180" y="1009566"/>
                    <a:pt x="1507283" y="1019638"/>
                  </a:cubicBezTo>
                  <a:cubicBezTo>
                    <a:pt x="1516876" y="1023954"/>
                    <a:pt x="1528866" y="1030189"/>
                    <a:pt x="1507763" y="1036424"/>
                  </a:cubicBezTo>
                  <a:cubicBezTo>
                    <a:pt x="1484741" y="1044578"/>
                    <a:pt x="1458843" y="1044578"/>
                    <a:pt x="1433423" y="1036904"/>
                  </a:cubicBezTo>
                  <a:close/>
                </a:path>
              </a:pathLst>
            </a:custGeom>
            <a:solidFill>
              <a:srgbClr val="3D1B0F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8">
              <a:extLst>
                <a:ext uri="{FF2B5EF4-FFF2-40B4-BE49-F238E27FC236}">
                  <a16:creationId xmlns:a16="http://schemas.microsoft.com/office/drawing/2014/main" xmlns="" id="{DE93E90B-9B02-4EA8-A7D7-A7233A0293E2}"/>
                </a:ext>
              </a:extLst>
            </p:cNvPr>
            <p:cNvSpPr/>
            <p:nvPr/>
          </p:nvSpPr>
          <p:spPr>
            <a:xfrm>
              <a:off x="6821725" y="1441152"/>
              <a:ext cx="1097111" cy="1146500"/>
            </a:xfrm>
            <a:custGeom>
              <a:avLst/>
              <a:gdLst>
                <a:gd name="connsiteX0" fmla="*/ 320305 w 1097111"/>
                <a:gd name="connsiteY0" fmla="*/ 500234 h 1146500"/>
                <a:gd name="connsiteX1" fmla="*/ 321264 w 1097111"/>
                <a:gd name="connsiteY1" fmla="*/ 335248 h 1146500"/>
                <a:gd name="connsiteX2" fmla="*/ 311672 w 1097111"/>
                <a:gd name="connsiteY2" fmla="*/ 311747 h 1146500"/>
                <a:gd name="connsiteX3" fmla="*/ 357235 w 1097111"/>
                <a:gd name="connsiteY3" fmla="*/ 89208 h 1146500"/>
                <a:gd name="connsiteX4" fmla="*/ 447402 w 1097111"/>
                <a:gd name="connsiteY4" fmla="*/ 78656 h 1146500"/>
                <a:gd name="connsiteX5" fmla="*/ 474740 w 1097111"/>
                <a:gd name="connsiteY5" fmla="*/ 73381 h 1146500"/>
                <a:gd name="connsiteX6" fmla="*/ 568743 w 1097111"/>
                <a:gd name="connsiteY6" fmla="*/ 0 h 1146500"/>
                <a:gd name="connsiteX7" fmla="*/ 485291 w 1097111"/>
                <a:gd name="connsiteY7" fmla="*/ 94963 h 1146500"/>
                <a:gd name="connsiteX8" fmla="*/ 569702 w 1097111"/>
                <a:gd name="connsiteY8" fmla="*/ 112229 h 1146500"/>
                <a:gd name="connsiteX9" fmla="*/ 587448 w 1097111"/>
                <a:gd name="connsiteY9" fmla="*/ 100239 h 1146500"/>
                <a:gd name="connsiteX10" fmla="*/ 625817 w 1097111"/>
                <a:gd name="connsiteY10" fmla="*/ 38848 h 1146500"/>
                <a:gd name="connsiteX11" fmla="*/ 598479 w 1097111"/>
                <a:gd name="connsiteY11" fmla="*/ 104555 h 1146500"/>
                <a:gd name="connsiteX12" fmla="*/ 608071 w 1097111"/>
                <a:gd name="connsiteY12" fmla="*/ 126617 h 1146500"/>
                <a:gd name="connsiteX13" fmla="*/ 689605 w 1097111"/>
                <a:gd name="connsiteY13" fmla="*/ 103596 h 1146500"/>
                <a:gd name="connsiteX14" fmla="*/ 744281 w 1097111"/>
                <a:gd name="connsiteY14" fmla="*/ 43645 h 1146500"/>
                <a:gd name="connsiteX15" fmla="*/ 706871 w 1097111"/>
                <a:gd name="connsiteY15" fmla="*/ 133332 h 1146500"/>
                <a:gd name="connsiteX16" fmla="*/ 719821 w 1097111"/>
                <a:gd name="connsiteY16" fmla="*/ 162109 h 1146500"/>
                <a:gd name="connsiteX17" fmla="*/ 771139 w 1097111"/>
                <a:gd name="connsiteY17" fmla="*/ 181773 h 1146500"/>
                <a:gd name="connsiteX18" fmla="*/ 796079 w 1097111"/>
                <a:gd name="connsiteY18" fmla="*/ 171701 h 1146500"/>
                <a:gd name="connsiteX19" fmla="*/ 833009 w 1097111"/>
                <a:gd name="connsiteY19" fmla="*/ 96402 h 1146500"/>
                <a:gd name="connsiteX20" fmla="*/ 824856 w 1097111"/>
                <a:gd name="connsiteY20" fmla="*/ 180334 h 1146500"/>
                <a:gd name="connsiteX21" fmla="*/ 840203 w 1097111"/>
                <a:gd name="connsiteY21" fmla="*/ 207192 h 1146500"/>
                <a:gd name="connsiteX22" fmla="*/ 918380 w 1097111"/>
                <a:gd name="connsiteY22" fmla="*/ 237887 h 1146500"/>
                <a:gd name="connsiteX23" fmla="*/ 941401 w 1097111"/>
                <a:gd name="connsiteY23" fmla="*/ 230213 h 1146500"/>
                <a:gd name="connsiteX24" fmla="*/ 980249 w 1097111"/>
                <a:gd name="connsiteY24" fmla="*/ 166425 h 1146500"/>
                <a:gd name="connsiteX25" fmla="*/ 993679 w 1097111"/>
                <a:gd name="connsiteY25" fmla="*/ 282971 h 1146500"/>
                <a:gd name="connsiteX26" fmla="*/ 1012863 w 1097111"/>
                <a:gd name="connsiteY26" fmla="*/ 309349 h 1146500"/>
                <a:gd name="connsiteX27" fmla="*/ 1032527 w 1097111"/>
                <a:gd name="connsiteY27" fmla="*/ 318462 h 1146500"/>
                <a:gd name="connsiteX28" fmla="*/ 1096795 w 1097111"/>
                <a:gd name="connsiteY28" fmla="*/ 418700 h 1146500"/>
                <a:gd name="connsiteX29" fmla="*/ 961545 w 1097111"/>
                <a:gd name="connsiteY29" fmla="*/ 586085 h 1146500"/>
                <a:gd name="connsiteX30" fmla="*/ 943799 w 1097111"/>
                <a:gd name="connsiteY30" fmla="*/ 591840 h 1146500"/>
                <a:gd name="connsiteX31" fmla="*/ 825815 w 1097111"/>
                <a:gd name="connsiteY31" fmla="*/ 709824 h 1146500"/>
                <a:gd name="connsiteX32" fmla="*/ 730852 w 1097111"/>
                <a:gd name="connsiteY32" fmla="*/ 762102 h 1146500"/>
                <a:gd name="connsiteX33" fmla="*/ 686248 w 1097111"/>
                <a:gd name="connsiteY33" fmla="*/ 776970 h 1146500"/>
                <a:gd name="connsiteX34" fmla="*/ 635889 w 1097111"/>
                <a:gd name="connsiteY34" fmla="*/ 818696 h 1146500"/>
                <a:gd name="connsiteX35" fmla="*/ 603755 w 1097111"/>
                <a:gd name="connsiteY35" fmla="*/ 897352 h 1146500"/>
                <a:gd name="connsiteX36" fmla="*/ 613827 w 1097111"/>
                <a:gd name="connsiteY36" fmla="*/ 936201 h 1146500"/>
                <a:gd name="connsiteX37" fmla="*/ 801834 w 1097111"/>
                <a:gd name="connsiteY37" fmla="*/ 1097350 h 1146500"/>
                <a:gd name="connsiteX38" fmla="*/ 838285 w 1097111"/>
                <a:gd name="connsiteY38" fmla="*/ 1142434 h 1146500"/>
                <a:gd name="connsiteX39" fmla="*/ 813345 w 1097111"/>
                <a:gd name="connsiteY39" fmla="*/ 1143393 h 1146500"/>
                <a:gd name="connsiteX40" fmla="*/ 582172 w 1097111"/>
                <a:gd name="connsiteY40" fmla="*/ 1071931 h 1146500"/>
                <a:gd name="connsiteX41" fmla="*/ 300641 w 1097111"/>
                <a:gd name="connsiteY41" fmla="*/ 956824 h 1146500"/>
                <a:gd name="connsiteX42" fmla="*/ 17191 w 1097111"/>
                <a:gd name="connsiteY42" fmla="*/ 811502 h 1146500"/>
                <a:gd name="connsiteX43" fmla="*/ 884 w 1097111"/>
                <a:gd name="connsiteY43" fmla="*/ 789440 h 1146500"/>
                <a:gd name="connsiteX44" fmla="*/ 268027 w 1097111"/>
                <a:gd name="connsiteY44" fmla="*/ 803828 h 1146500"/>
                <a:gd name="connsiteX45" fmla="*/ 270425 w 1097111"/>
                <a:gd name="connsiteY45" fmla="*/ 804787 h 1146500"/>
                <a:gd name="connsiteX46" fmla="*/ 352919 w 1097111"/>
                <a:gd name="connsiteY46" fmla="*/ 763061 h 1146500"/>
                <a:gd name="connsiteX47" fmla="*/ 382175 w 1097111"/>
                <a:gd name="connsiteY47" fmla="*/ 693518 h 1146500"/>
                <a:gd name="connsiteX48" fmla="*/ 382654 w 1097111"/>
                <a:gd name="connsiteY48" fmla="*/ 665700 h 1146500"/>
                <a:gd name="connsiteX49" fmla="*/ 325580 w 1097111"/>
                <a:gd name="connsiteY49" fmla="*/ 511745 h 1146500"/>
                <a:gd name="connsiteX50" fmla="*/ 320305 w 1097111"/>
                <a:gd name="connsiteY50" fmla="*/ 500234 h 11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97111" h="1146500">
                  <a:moveTo>
                    <a:pt x="320305" y="500234"/>
                  </a:moveTo>
                  <a:cubicBezTo>
                    <a:pt x="316948" y="445079"/>
                    <a:pt x="313111" y="390403"/>
                    <a:pt x="321264" y="335248"/>
                  </a:cubicBezTo>
                  <a:cubicBezTo>
                    <a:pt x="322703" y="325176"/>
                    <a:pt x="315988" y="318941"/>
                    <a:pt x="311672" y="311747"/>
                  </a:cubicBezTo>
                  <a:cubicBezTo>
                    <a:pt x="264670" y="237887"/>
                    <a:pt x="285293" y="133811"/>
                    <a:pt x="357235" y="89208"/>
                  </a:cubicBezTo>
                  <a:cubicBezTo>
                    <a:pt x="384573" y="72421"/>
                    <a:pt x="414308" y="57553"/>
                    <a:pt x="447402" y="78656"/>
                  </a:cubicBezTo>
                  <a:cubicBezTo>
                    <a:pt x="457953" y="85850"/>
                    <a:pt x="466107" y="81054"/>
                    <a:pt x="474740" y="73381"/>
                  </a:cubicBezTo>
                  <a:cubicBezTo>
                    <a:pt x="504475" y="47482"/>
                    <a:pt x="535171" y="22062"/>
                    <a:pt x="568743" y="0"/>
                  </a:cubicBezTo>
                  <a:cubicBezTo>
                    <a:pt x="541885" y="30695"/>
                    <a:pt x="515027" y="61390"/>
                    <a:pt x="485291" y="94963"/>
                  </a:cubicBezTo>
                  <a:cubicBezTo>
                    <a:pt x="515986" y="101198"/>
                    <a:pt x="542844" y="106474"/>
                    <a:pt x="569702" y="112229"/>
                  </a:cubicBezTo>
                  <a:cubicBezTo>
                    <a:pt x="580254" y="114627"/>
                    <a:pt x="583611" y="107433"/>
                    <a:pt x="587448" y="100239"/>
                  </a:cubicBezTo>
                  <a:cubicBezTo>
                    <a:pt x="598959" y="79136"/>
                    <a:pt x="609990" y="58033"/>
                    <a:pt x="625817" y="38848"/>
                  </a:cubicBezTo>
                  <a:cubicBezTo>
                    <a:pt x="616705" y="60911"/>
                    <a:pt x="608071" y="82973"/>
                    <a:pt x="598479" y="104555"/>
                  </a:cubicBezTo>
                  <a:cubicBezTo>
                    <a:pt x="593204" y="116545"/>
                    <a:pt x="594163" y="122301"/>
                    <a:pt x="608071" y="126617"/>
                  </a:cubicBezTo>
                  <a:cubicBezTo>
                    <a:pt x="657472" y="142444"/>
                    <a:pt x="657472" y="142924"/>
                    <a:pt x="689605" y="103596"/>
                  </a:cubicBezTo>
                  <a:cubicBezTo>
                    <a:pt x="706392" y="82973"/>
                    <a:pt x="723657" y="61870"/>
                    <a:pt x="744281" y="43645"/>
                  </a:cubicBezTo>
                  <a:cubicBezTo>
                    <a:pt x="731811" y="73860"/>
                    <a:pt x="720780" y="104076"/>
                    <a:pt x="706871" y="133332"/>
                  </a:cubicBezTo>
                  <a:cubicBezTo>
                    <a:pt x="698718" y="150118"/>
                    <a:pt x="703035" y="157312"/>
                    <a:pt x="719821" y="162109"/>
                  </a:cubicBezTo>
                  <a:cubicBezTo>
                    <a:pt x="737566" y="167384"/>
                    <a:pt x="754832" y="174099"/>
                    <a:pt x="771139" y="181773"/>
                  </a:cubicBezTo>
                  <a:cubicBezTo>
                    <a:pt x="784568" y="188008"/>
                    <a:pt x="790803" y="185609"/>
                    <a:pt x="796079" y="171701"/>
                  </a:cubicBezTo>
                  <a:cubicBezTo>
                    <a:pt x="805671" y="145802"/>
                    <a:pt x="817182" y="120862"/>
                    <a:pt x="833009" y="96402"/>
                  </a:cubicBezTo>
                  <a:cubicBezTo>
                    <a:pt x="830611" y="124219"/>
                    <a:pt x="828692" y="152516"/>
                    <a:pt x="824856" y="180334"/>
                  </a:cubicBezTo>
                  <a:cubicBezTo>
                    <a:pt x="822937" y="194242"/>
                    <a:pt x="825815" y="202396"/>
                    <a:pt x="840203" y="207192"/>
                  </a:cubicBezTo>
                  <a:cubicBezTo>
                    <a:pt x="866582" y="216305"/>
                    <a:pt x="892481" y="226856"/>
                    <a:pt x="918380" y="237887"/>
                  </a:cubicBezTo>
                  <a:cubicBezTo>
                    <a:pt x="929890" y="242683"/>
                    <a:pt x="935646" y="240285"/>
                    <a:pt x="941401" y="230213"/>
                  </a:cubicBezTo>
                  <a:cubicBezTo>
                    <a:pt x="952432" y="210549"/>
                    <a:pt x="964902" y="190885"/>
                    <a:pt x="980249" y="166425"/>
                  </a:cubicBezTo>
                  <a:cubicBezTo>
                    <a:pt x="985526" y="209110"/>
                    <a:pt x="990801" y="246040"/>
                    <a:pt x="993679" y="282971"/>
                  </a:cubicBezTo>
                  <a:cubicBezTo>
                    <a:pt x="994638" y="297359"/>
                    <a:pt x="1000873" y="304553"/>
                    <a:pt x="1012863" y="309349"/>
                  </a:cubicBezTo>
                  <a:cubicBezTo>
                    <a:pt x="1019578" y="312227"/>
                    <a:pt x="1025812" y="316064"/>
                    <a:pt x="1032527" y="318462"/>
                  </a:cubicBezTo>
                  <a:cubicBezTo>
                    <a:pt x="1080968" y="334769"/>
                    <a:pt x="1093918" y="375056"/>
                    <a:pt x="1096795" y="418700"/>
                  </a:cubicBezTo>
                  <a:cubicBezTo>
                    <a:pt x="1102071" y="498795"/>
                    <a:pt x="1040681" y="572656"/>
                    <a:pt x="961545" y="586085"/>
                  </a:cubicBezTo>
                  <a:cubicBezTo>
                    <a:pt x="955310" y="587044"/>
                    <a:pt x="948116" y="586085"/>
                    <a:pt x="943799" y="591840"/>
                  </a:cubicBezTo>
                  <a:cubicBezTo>
                    <a:pt x="909747" y="635964"/>
                    <a:pt x="867541" y="672894"/>
                    <a:pt x="825815" y="709824"/>
                  </a:cubicBezTo>
                  <a:cubicBezTo>
                    <a:pt x="794161" y="727090"/>
                    <a:pt x="764905" y="749152"/>
                    <a:pt x="730852" y="762102"/>
                  </a:cubicBezTo>
                  <a:cubicBezTo>
                    <a:pt x="715984" y="767857"/>
                    <a:pt x="701596" y="775531"/>
                    <a:pt x="686248" y="776970"/>
                  </a:cubicBezTo>
                  <a:cubicBezTo>
                    <a:pt x="658910" y="779848"/>
                    <a:pt x="644522" y="793756"/>
                    <a:pt x="635889" y="818696"/>
                  </a:cubicBezTo>
                  <a:cubicBezTo>
                    <a:pt x="626776" y="845554"/>
                    <a:pt x="617664" y="872892"/>
                    <a:pt x="603755" y="897352"/>
                  </a:cubicBezTo>
                  <a:cubicBezTo>
                    <a:pt x="593204" y="916537"/>
                    <a:pt x="599439" y="924690"/>
                    <a:pt x="613827" y="936201"/>
                  </a:cubicBezTo>
                  <a:cubicBezTo>
                    <a:pt x="679054" y="987039"/>
                    <a:pt x="743322" y="1038838"/>
                    <a:pt x="801834" y="1097350"/>
                  </a:cubicBezTo>
                  <a:cubicBezTo>
                    <a:pt x="815264" y="1110779"/>
                    <a:pt x="833968" y="1121331"/>
                    <a:pt x="838285" y="1142434"/>
                  </a:cubicBezTo>
                  <a:cubicBezTo>
                    <a:pt x="830131" y="1150107"/>
                    <a:pt x="821978" y="1144832"/>
                    <a:pt x="813345" y="1143393"/>
                  </a:cubicBezTo>
                  <a:cubicBezTo>
                    <a:pt x="734209" y="1127086"/>
                    <a:pt x="658431" y="1098789"/>
                    <a:pt x="582172" y="1071931"/>
                  </a:cubicBezTo>
                  <a:cubicBezTo>
                    <a:pt x="486730" y="1037878"/>
                    <a:pt x="393206" y="998550"/>
                    <a:pt x="300641" y="956824"/>
                  </a:cubicBezTo>
                  <a:cubicBezTo>
                    <a:pt x="203759" y="913659"/>
                    <a:pt x="107837" y="867137"/>
                    <a:pt x="17191" y="811502"/>
                  </a:cubicBezTo>
                  <a:cubicBezTo>
                    <a:pt x="9037" y="806706"/>
                    <a:pt x="-3433" y="803828"/>
                    <a:pt x="884" y="789440"/>
                  </a:cubicBezTo>
                  <a:cubicBezTo>
                    <a:pt x="90571" y="783205"/>
                    <a:pt x="179299" y="792797"/>
                    <a:pt x="268027" y="803828"/>
                  </a:cubicBezTo>
                  <a:cubicBezTo>
                    <a:pt x="268987" y="803828"/>
                    <a:pt x="269466" y="804308"/>
                    <a:pt x="270425" y="804787"/>
                  </a:cubicBezTo>
                  <a:cubicBezTo>
                    <a:pt x="326540" y="816298"/>
                    <a:pt x="330857" y="814380"/>
                    <a:pt x="352919" y="763061"/>
                  </a:cubicBezTo>
                  <a:cubicBezTo>
                    <a:pt x="362990" y="740040"/>
                    <a:pt x="372582" y="716539"/>
                    <a:pt x="382175" y="693518"/>
                  </a:cubicBezTo>
                  <a:cubicBezTo>
                    <a:pt x="386012" y="684405"/>
                    <a:pt x="387930" y="674333"/>
                    <a:pt x="382654" y="665700"/>
                  </a:cubicBezTo>
                  <a:cubicBezTo>
                    <a:pt x="352439" y="618698"/>
                    <a:pt x="333255" y="567380"/>
                    <a:pt x="325580" y="511745"/>
                  </a:cubicBezTo>
                  <a:cubicBezTo>
                    <a:pt x="324621" y="507428"/>
                    <a:pt x="321744" y="503592"/>
                    <a:pt x="320305" y="5002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xmlns="" id="{04BD0F51-FF96-45DB-95C8-B2C369E98F71}"/>
                </a:ext>
              </a:extLst>
            </p:cNvPr>
            <p:cNvSpPr/>
            <p:nvPr/>
          </p:nvSpPr>
          <p:spPr>
            <a:xfrm>
              <a:off x="6563619" y="2228393"/>
              <a:ext cx="1189137" cy="686602"/>
            </a:xfrm>
            <a:custGeom>
              <a:avLst/>
              <a:gdLst>
                <a:gd name="connsiteX0" fmla="*/ 258510 w 1189137"/>
                <a:gd name="connsiteY0" fmla="*/ 1718 h 686602"/>
                <a:gd name="connsiteX1" fmla="*/ 325176 w 1189137"/>
                <a:gd name="connsiteY1" fmla="*/ 44883 h 686602"/>
                <a:gd name="connsiteX2" fmla="*/ 825410 w 1189137"/>
                <a:gd name="connsiteY2" fmla="*/ 269821 h 686602"/>
                <a:gd name="connsiteX3" fmla="*/ 1046511 w 1189137"/>
                <a:gd name="connsiteY3" fmla="*/ 343202 h 686602"/>
                <a:gd name="connsiteX4" fmla="*/ 1095432 w 1189137"/>
                <a:gd name="connsiteY4" fmla="*/ 354712 h 686602"/>
                <a:gd name="connsiteX5" fmla="*/ 1170730 w 1189137"/>
                <a:gd name="connsiteY5" fmla="*/ 453512 h 686602"/>
                <a:gd name="connsiteX6" fmla="*/ 1182241 w 1189137"/>
                <a:gd name="connsiteY6" fmla="*/ 590681 h 686602"/>
                <a:gd name="connsiteX7" fmla="*/ 1169771 w 1189137"/>
                <a:gd name="connsiteY7" fmla="*/ 686603 h 686602"/>
                <a:gd name="connsiteX8" fmla="*/ 528531 w 1189137"/>
                <a:gd name="connsiteY8" fmla="*/ 311547 h 686602"/>
                <a:gd name="connsiteX9" fmla="*/ 104555 w 1189137"/>
                <a:gd name="connsiteY9" fmla="*/ 181093 h 686602"/>
                <a:gd name="connsiteX10" fmla="*/ 0 w 1189137"/>
                <a:gd name="connsiteY10" fmla="*/ 158551 h 686602"/>
                <a:gd name="connsiteX11" fmla="*/ 72421 w 1189137"/>
                <a:gd name="connsiteY11" fmla="*/ 59751 h 686602"/>
                <a:gd name="connsiteX12" fmla="*/ 162588 w 1189137"/>
                <a:gd name="connsiteY12" fmla="*/ 11790 h 686602"/>
                <a:gd name="connsiteX13" fmla="*/ 258510 w 1189137"/>
                <a:gd name="connsiteY13" fmla="*/ 1718 h 68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9137" h="686602">
                  <a:moveTo>
                    <a:pt x="258510" y="1718"/>
                  </a:moveTo>
                  <a:cubicBezTo>
                    <a:pt x="276736" y="22821"/>
                    <a:pt x="302155" y="32414"/>
                    <a:pt x="325176" y="44883"/>
                  </a:cubicBezTo>
                  <a:cubicBezTo>
                    <a:pt x="485846" y="132652"/>
                    <a:pt x="653230" y="206512"/>
                    <a:pt x="825410" y="269821"/>
                  </a:cubicBezTo>
                  <a:cubicBezTo>
                    <a:pt x="898312" y="296679"/>
                    <a:pt x="972171" y="321619"/>
                    <a:pt x="1046511" y="343202"/>
                  </a:cubicBezTo>
                  <a:cubicBezTo>
                    <a:pt x="1062338" y="347998"/>
                    <a:pt x="1079125" y="350875"/>
                    <a:pt x="1095432" y="354712"/>
                  </a:cubicBezTo>
                  <a:cubicBezTo>
                    <a:pt x="1130443" y="380132"/>
                    <a:pt x="1151067" y="416582"/>
                    <a:pt x="1170730" y="453512"/>
                  </a:cubicBezTo>
                  <a:cubicBezTo>
                    <a:pt x="1194232" y="497636"/>
                    <a:pt x="1191833" y="543199"/>
                    <a:pt x="1182241" y="590681"/>
                  </a:cubicBezTo>
                  <a:cubicBezTo>
                    <a:pt x="1176006" y="622335"/>
                    <a:pt x="1181282" y="655428"/>
                    <a:pt x="1169771" y="686603"/>
                  </a:cubicBezTo>
                  <a:cubicBezTo>
                    <a:pt x="974090" y="531209"/>
                    <a:pt x="760184" y="405551"/>
                    <a:pt x="528531" y="311547"/>
                  </a:cubicBezTo>
                  <a:cubicBezTo>
                    <a:pt x="391362" y="255912"/>
                    <a:pt x="250357" y="210349"/>
                    <a:pt x="104555" y="181093"/>
                  </a:cubicBezTo>
                  <a:cubicBezTo>
                    <a:pt x="69544" y="173899"/>
                    <a:pt x="34532" y="166225"/>
                    <a:pt x="0" y="158551"/>
                  </a:cubicBezTo>
                  <a:cubicBezTo>
                    <a:pt x="20623" y="123060"/>
                    <a:pt x="48920" y="93324"/>
                    <a:pt x="72421" y="59751"/>
                  </a:cubicBezTo>
                  <a:cubicBezTo>
                    <a:pt x="94004" y="29056"/>
                    <a:pt x="129495" y="18505"/>
                    <a:pt x="162588" y="11790"/>
                  </a:cubicBezTo>
                  <a:cubicBezTo>
                    <a:pt x="193763" y="6035"/>
                    <a:pt x="225897" y="-4037"/>
                    <a:pt x="258510" y="171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5">
              <a:extLst>
                <a:ext uri="{FF2B5EF4-FFF2-40B4-BE49-F238E27FC236}">
                  <a16:creationId xmlns:a16="http://schemas.microsoft.com/office/drawing/2014/main" xmlns="" id="{C457CD20-7CF9-4D8A-BAC3-C6F8ECA96ADD}"/>
                </a:ext>
              </a:extLst>
            </p:cNvPr>
            <p:cNvSpPr/>
            <p:nvPr/>
          </p:nvSpPr>
          <p:spPr>
            <a:xfrm>
              <a:off x="7229319" y="1218762"/>
              <a:ext cx="734458" cy="503921"/>
            </a:xfrm>
            <a:custGeom>
              <a:avLst/>
              <a:gdLst>
                <a:gd name="connsiteX0" fmla="*/ 0 w 734458"/>
                <a:gd name="connsiteY0" fmla="*/ 212798 h 503921"/>
                <a:gd name="connsiteX1" fmla="*/ 46522 w 734458"/>
                <a:gd name="connsiteY1" fmla="*/ 112079 h 503921"/>
                <a:gd name="connsiteX2" fmla="*/ 248918 w 734458"/>
                <a:gd name="connsiteY2" fmla="*/ 4167 h 503921"/>
                <a:gd name="connsiteX3" fmla="*/ 694956 w 734458"/>
                <a:gd name="connsiteY3" fmla="*/ 224308 h 503921"/>
                <a:gd name="connsiteX4" fmla="*/ 699273 w 734458"/>
                <a:gd name="connsiteY4" fmla="*/ 494329 h 503921"/>
                <a:gd name="connsiteX5" fmla="*/ 693517 w 734458"/>
                <a:gd name="connsiteY5" fmla="*/ 503921 h 503921"/>
                <a:gd name="connsiteX6" fmla="*/ 414864 w 734458"/>
                <a:gd name="connsiteY6" fmla="*/ 127906 h 503921"/>
                <a:gd name="connsiteX7" fmla="*/ 0 w 734458"/>
                <a:gd name="connsiteY7" fmla="*/ 212798 h 50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4458" h="503921">
                  <a:moveTo>
                    <a:pt x="0" y="212798"/>
                  </a:moveTo>
                  <a:cubicBezTo>
                    <a:pt x="7194" y="172990"/>
                    <a:pt x="23500" y="140856"/>
                    <a:pt x="46522" y="112079"/>
                  </a:cubicBezTo>
                  <a:cubicBezTo>
                    <a:pt x="98320" y="47332"/>
                    <a:pt x="168823" y="16157"/>
                    <a:pt x="248918" y="4167"/>
                  </a:cubicBezTo>
                  <a:cubicBezTo>
                    <a:pt x="421098" y="-21253"/>
                    <a:pt x="611504" y="71792"/>
                    <a:pt x="694956" y="224308"/>
                  </a:cubicBezTo>
                  <a:cubicBezTo>
                    <a:pt x="743397" y="312557"/>
                    <a:pt x="750111" y="403203"/>
                    <a:pt x="699273" y="494329"/>
                  </a:cubicBezTo>
                  <a:cubicBezTo>
                    <a:pt x="697834" y="496727"/>
                    <a:pt x="695916" y="499605"/>
                    <a:pt x="693517" y="503921"/>
                  </a:cubicBezTo>
                  <a:cubicBezTo>
                    <a:pt x="694476" y="306801"/>
                    <a:pt x="585605" y="189776"/>
                    <a:pt x="414864" y="127906"/>
                  </a:cubicBezTo>
                  <a:cubicBezTo>
                    <a:pt x="264745" y="72751"/>
                    <a:pt x="120862" y="87619"/>
                    <a:pt x="0" y="21279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" name="Group 63">
            <a:extLst>
              <a:ext uri="{FF2B5EF4-FFF2-40B4-BE49-F238E27FC236}">
                <a16:creationId xmlns:a16="http://schemas.microsoft.com/office/drawing/2014/main" xmlns="" id="{25EDCDF3-BEDA-4FE9-A810-59C545523737}"/>
              </a:ext>
            </a:extLst>
          </p:cNvPr>
          <p:cNvGrpSpPr/>
          <p:nvPr/>
        </p:nvGrpSpPr>
        <p:grpSpPr>
          <a:xfrm>
            <a:off x="7946663" y="3655474"/>
            <a:ext cx="1571701" cy="1274220"/>
            <a:chOff x="8213001" y="3218811"/>
            <a:chExt cx="1775655" cy="1439571"/>
          </a:xfrm>
        </p:grpSpPr>
        <p:sp>
          <p:nvSpPr>
            <p:cNvPr id="25" name="Freeform: Shape 9">
              <a:extLst>
                <a:ext uri="{FF2B5EF4-FFF2-40B4-BE49-F238E27FC236}">
                  <a16:creationId xmlns:a16="http://schemas.microsoft.com/office/drawing/2014/main" xmlns="" id="{0F8E2EF2-2725-4D95-89B5-65A07C3DC3F9}"/>
                </a:ext>
              </a:extLst>
            </p:cNvPr>
            <p:cNvSpPr/>
            <p:nvPr/>
          </p:nvSpPr>
          <p:spPr>
            <a:xfrm>
              <a:off x="8670942" y="3273142"/>
              <a:ext cx="1128485" cy="806800"/>
            </a:xfrm>
            <a:custGeom>
              <a:avLst/>
              <a:gdLst>
                <a:gd name="connsiteX0" fmla="*/ 1019741 w 1128485"/>
                <a:gd name="connsiteY0" fmla="*/ 736806 h 806800"/>
                <a:gd name="connsiteX1" fmla="*/ 817345 w 1128485"/>
                <a:gd name="connsiteY1" fmla="*/ 792921 h 806800"/>
                <a:gd name="connsiteX2" fmla="*/ 761710 w 1128485"/>
                <a:gd name="connsiteY2" fmla="*/ 784767 h 806800"/>
                <a:gd name="connsiteX3" fmla="*/ 424064 w 1128485"/>
                <a:gd name="connsiteY3" fmla="*/ 702754 h 806800"/>
                <a:gd name="connsiteX4" fmla="*/ 385215 w 1128485"/>
                <a:gd name="connsiteY4" fmla="*/ 703233 h 806800"/>
                <a:gd name="connsiteX5" fmla="*/ 302723 w 1128485"/>
                <a:gd name="connsiteY5" fmla="*/ 732010 h 806800"/>
                <a:gd name="connsiteX6" fmla="*/ 289773 w 1128485"/>
                <a:gd name="connsiteY6" fmla="*/ 766542 h 806800"/>
                <a:gd name="connsiteX7" fmla="*/ 213515 w 1128485"/>
                <a:gd name="connsiteY7" fmla="*/ 753113 h 806800"/>
                <a:gd name="connsiteX8" fmla="*/ 63876 w 1128485"/>
                <a:gd name="connsiteY8" fmla="*/ 710427 h 806800"/>
                <a:gd name="connsiteX9" fmla="*/ 42774 w 1128485"/>
                <a:gd name="connsiteY9" fmla="*/ 710427 h 806800"/>
                <a:gd name="connsiteX10" fmla="*/ 5364 w 1128485"/>
                <a:gd name="connsiteY10" fmla="*/ 695080 h 806800"/>
                <a:gd name="connsiteX11" fmla="*/ 18313 w 1128485"/>
                <a:gd name="connsiteY11" fmla="*/ 646639 h 806800"/>
                <a:gd name="connsiteX12" fmla="*/ 75387 w 1128485"/>
                <a:gd name="connsiteY12" fmla="*/ 574698 h 806800"/>
                <a:gd name="connsiteX13" fmla="*/ 160758 w 1128485"/>
                <a:gd name="connsiteY13" fmla="*/ 454315 h 806800"/>
                <a:gd name="connsiteX14" fmla="*/ 174667 w 1128485"/>
                <a:gd name="connsiteY14" fmla="*/ 443764 h 806800"/>
                <a:gd name="connsiteX15" fmla="*/ 206800 w 1128485"/>
                <a:gd name="connsiteY15" fmla="*/ 461989 h 806800"/>
                <a:gd name="connsiteX16" fmla="*/ 298885 w 1128485"/>
                <a:gd name="connsiteY16" fmla="*/ 430335 h 806800"/>
                <a:gd name="connsiteX17" fmla="*/ 318070 w 1128485"/>
                <a:gd name="connsiteY17" fmla="*/ 405395 h 806800"/>
                <a:gd name="connsiteX18" fmla="*/ 473944 w 1128485"/>
                <a:gd name="connsiteY18" fmla="*/ 164630 h 806800"/>
                <a:gd name="connsiteX19" fmla="*/ 537253 w 1128485"/>
                <a:gd name="connsiteY19" fmla="*/ 123863 h 806800"/>
                <a:gd name="connsiteX20" fmla="*/ 565550 w 1128485"/>
                <a:gd name="connsiteY20" fmla="*/ 87413 h 806800"/>
                <a:gd name="connsiteX21" fmla="*/ 746842 w 1128485"/>
                <a:gd name="connsiteY21" fmla="*/ 2522 h 806800"/>
                <a:gd name="connsiteX22" fmla="*/ 726699 w 1128485"/>
                <a:gd name="connsiteY22" fmla="*/ 23624 h 806800"/>
                <a:gd name="connsiteX23" fmla="*/ 616388 w 1128485"/>
                <a:gd name="connsiteY23" fmla="*/ 117149 h 806800"/>
                <a:gd name="connsiteX24" fmla="*/ 741567 w 1128485"/>
                <a:gd name="connsiteY24" fmla="*/ 91250 h 806800"/>
                <a:gd name="connsiteX25" fmla="*/ 889287 w 1128485"/>
                <a:gd name="connsiteY25" fmla="*/ 109475 h 806800"/>
                <a:gd name="connsiteX26" fmla="*/ 971780 w 1128485"/>
                <a:gd name="connsiteY26" fmla="*/ 209714 h 806800"/>
                <a:gd name="connsiteX27" fmla="*/ 960269 w 1128485"/>
                <a:gd name="connsiteY27" fmla="*/ 250481 h 806800"/>
                <a:gd name="connsiteX28" fmla="*/ 943962 w 1128485"/>
                <a:gd name="connsiteY28" fmla="*/ 302279 h 806800"/>
                <a:gd name="connsiteX29" fmla="*/ 1059549 w 1128485"/>
                <a:gd name="connsiteY29" fmla="*/ 433212 h 806800"/>
                <a:gd name="connsiteX30" fmla="*/ 1113265 w 1128485"/>
                <a:gd name="connsiteY30" fmla="*/ 452876 h 806800"/>
                <a:gd name="connsiteX31" fmla="*/ 1122858 w 1128485"/>
                <a:gd name="connsiteY31" fmla="*/ 479735 h 806800"/>
                <a:gd name="connsiteX32" fmla="*/ 858112 w 1128485"/>
                <a:gd name="connsiteY32" fmla="*/ 726255 h 806800"/>
                <a:gd name="connsiteX33" fmla="*/ 994321 w 1128485"/>
                <a:gd name="connsiteY33" fmla="*/ 730571 h 806800"/>
                <a:gd name="connsiteX34" fmla="*/ 1019741 w 1128485"/>
                <a:gd name="connsiteY34" fmla="*/ 736806 h 80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28485" h="806800">
                  <a:moveTo>
                    <a:pt x="1019741" y="736806"/>
                  </a:moveTo>
                  <a:cubicBezTo>
                    <a:pt x="979933" y="798196"/>
                    <a:pt x="883531" y="825534"/>
                    <a:pt x="817345" y="792921"/>
                  </a:cubicBezTo>
                  <a:cubicBezTo>
                    <a:pt x="799120" y="783808"/>
                    <a:pt x="782334" y="782369"/>
                    <a:pt x="761710" y="784767"/>
                  </a:cubicBezTo>
                  <a:cubicBezTo>
                    <a:pt x="640369" y="796757"/>
                    <a:pt x="521425" y="791482"/>
                    <a:pt x="424064" y="702754"/>
                  </a:cubicBezTo>
                  <a:cubicBezTo>
                    <a:pt x="409676" y="689804"/>
                    <a:pt x="397206" y="698917"/>
                    <a:pt x="385215" y="703233"/>
                  </a:cubicBezTo>
                  <a:cubicBezTo>
                    <a:pt x="357398" y="712825"/>
                    <a:pt x="331020" y="724336"/>
                    <a:pt x="302723" y="732010"/>
                  </a:cubicBezTo>
                  <a:cubicBezTo>
                    <a:pt x="283538" y="737286"/>
                    <a:pt x="285457" y="752154"/>
                    <a:pt x="289773" y="766542"/>
                  </a:cubicBezTo>
                  <a:cubicBezTo>
                    <a:pt x="262915" y="772297"/>
                    <a:pt x="238455" y="759828"/>
                    <a:pt x="213515" y="753113"/>
                  </a:cubicBezTo>
                  <a:cubicBezTo>
                    <a:pt x="163635" y="739684"/>
                    <a:pt x="113276" y="727214"/>
                    <a:pt x="63876" y="710427"/>
                  </a:cubicBezTo>
                  <a:cubicBezTo>
                    <a:pt x="56682" y="708029"/>
                    <a:pt x="49968" y="708509"/>
                    <a:pt x="42774" y="710427"/>
                  </a:cubicBezTo>
                  <a:cubicBezTo>
                    <a:pt x="27905" y="711387"/>
                    <a:pt x="15915" y="704672"/>
                    <a:pt x="5364" y="695080"/>
                  </a:cubicBezTo>
                  <a:cubicBezTo>
                    <a:pt x="-7586" y="674457"/>
                    <a:pt x="5364" y="660548"/>
                    <a:pt x="18313" y="646639"/>
                  </a:cubicBezTo>
                  <a:cubicBezTo>
                    <a:pt x="44692" y="628414"/>
                    <a:pt x="57162" y="599158"/>
                    <a:pt x="75387" y="574698"/>
                  </a:cubicBezTo>
                  <a:cubicBezTo>
                    <a:pt x="104643" y="534890"/>
                    <a:pt x="131981" y="494123"/>
                    <a:pt x="160758" y="454315"/>
                  </a:cubicBezTo>
                  <a:cubicBezTo>
                    <a:pt x="164115" y="449519"/>
                    <a:pt x="166033" y="442325"/>
                    <a:pt x="174667" y="443764"/>
                  </a:cubicBezTo>
                  <a:cubicBezTo>
                    <a:pt x="178024" y="462948"/>
                    <a:pt x="186177" y="470622"/>
                    <a:pt x="206800" y="461989"/>
                  </a:cubicBezTo>
                  <a:cubicBezTo>
                    <a:pt x="237016" y="449999"/>
                    <a:pt x="268191" y="440886"/>
                    <a:pt x="298885" y="430335"/>
                  </a:cubicBezTo>
                  <a:cubicBezTo>
                    <a:pt x="310396" y="426498"/>
                    <a:pt x="317111" y="417865"/>
                    <a:pt x="318070" y="405395"/>
                  </a:cubicBezTo>
                  <a:cubicBezTo>
                    <a:pt x="329101" y="298921"/>
                    <a:pt x="394328" y="226980"/>
                    <a:pt x="473944" y="164630"/>
                  </a:cubicBezTo>
                  <a:cubicBezTo>
                    <a:pt x="493608" y="149283"/>
                    <a:pt x="515670" y="136333"/>
                    <a:pt x="537253" y="123863"/>
                  </a:cubicBezTo>
                  <a:cubicBezTo>
                    <a:pt x="552120" y="115230"/>
                    <a:pt x="557875" y="101322"/>
                    <a:pt x="565550" y="87413"/>
                  </a:cubicBezTo>
                  <a:cubicBezTo>
                    <a:pt x="603919" y="21706"/>
                    <a:pt x="670584" y="-9469"/>
                    <a:pt x="746842" y="2522"/>
                  </a:cubicBezTo>
                  <a:cubicBezTo>
                    <a:pt x="746363" y="15471"/>
                    <a:pt x="735332" y="18828"/>
                    <a:pt x="726699" y="23624"/>
                  </a:cubicBezTo>
                  <a:cubicBezTo>
                    <a:pt x="670105" y="57677"/>
                    <a:pt x="641807" y="81178"/>
                    <a:pt x="616388" y="117149"/>
                  </a:cubicBezTo>
                  <a:cubicBezTo>
                    <a:pt x="659074" y="106597"/>
                    <a:pt x="699361" y="96046"/>
                    <a:pt x="741567" y="91250"/>
                  </a:cubicBezTo>
                  <a:cubicBezTo>
                    <a:pt x="792405" y="85494"/>
                    <a:pt x="842285" y="87413"/>
                    <a:pt x="889287" y="109475"/>
                  </a:cubicBezTo>
                  <a:cubicBezTo>
                    <a:pt x="932452" y="129619"/>
                    <a:pt x="959790" y="163671"/>
                    <a:pt x="971780" y="209714"/>
                  </a:cubicBezTo>
                  <a:cubicBezTo>
                    <a:pt x="976097" y="225541"/>
                    <a:pt x="974178" y="239450"/>
                    <a:pt x="960269" y="250481"/>
                  </a:cubicBezTo>
                  <a:cubicBezTo>
                    <a:pt x="943003" y="263910"/>
                    <a:pt x="940126" y="281655"/>
                    <a:pt x="943962" y="302279"/>
                  </a:cubicBezTo>
                  <a:cubicBezTo>
                    <a:pt x="956433" y="368945"/>
                    <a:pt x="1001996" y="406354"/>
                    <a:pt x="1059549" y="433212"/>
                  </a:cubicBezTo>
                  <a:cubicBezTo>
                    <a:pt x="1076815" y="441366"/>
                    <a:pt x="1095040" y="447121"/>
                    <a:pt x="1113265" y="452876"/>
                  </a:cubicBezTo>
                  <a:cubicBezTo>
                    <a:pt x="1127654" y="457673"/>
                    <a:pt x="1133889" y="466785"/>
                    <a:pt x="1122858" y="479735"/>
                  </a:cubicBezTo>
                  <a:cubicBezTo>
                    <a:pt x="1045640" y="573259"/>
                    <a:pt x="974178" y="673498"/>
                    <a:pt x="858112" y="726255"/>
                  </a:cubicBezTo>
                  <a:cubicBezTo>
                    <a:pt x="903675" y="734408"/>
                    <a:pt x="949239" y="732010"/>
                    <a:pt x="994321" y="730571"/>
                  </a:cubicBezTo>
                  <a:cubicBezTo>
                    <a:pt x="1003434" y="730571"/>
                    <a:pt x="1013506" y="725295"/>
                    <a:pt x="1019741" y="736806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13">
              <a:extLst>
                <a:ext uri="{FF2B5EF4-FFF2-40B4-BE49-F238E27FC236}">
                  <a16:creationId xmlns:a16="http://schemas.microsoft.com/office/drawing/2014/main" xmlns="" id="{AC690DDE-8401-40A7-A9CE-182DED15F724}"/>
                </a:ext>
              </a:extLst>
            </p:cNvPr>
            <p:cNvSpPr/>
            <p:nvPr/>
          </p:nvSpPr>
          <p:spPr>
            <a:xfrm>
              <a:off x="9265268" y="3218811"/>
              <a:ext cx="723388" cy="795086"/>
            </a:xfrm>
            <a:custGeom>
              <a:avLst/>
              <a:gdLst>
                <a:gd name="connsiteX0" fmla="*/ 425415 w 723388"/>
                <a:gd name="connsiteY0" fmla="*/ 791137 h 795086"/>
                <a:gd name="connsiteX1" fmla="*/ 260428 w 723388"/>
                <a:gd name="connsiteY1" fmla="*/ 790178 h 795086"/>
                <a:gd name="connsiteX2" fmla="*/ 238846 w 723388"/>
                <a:gd name="connsiteY2" fmla="*/ 784423 h 795086"/>
                <a:gd name="connsiteX3" fmla="*/ 529490 w 723388"/>
                <a:gd name="connsiteY3" fmla="*/ 522555 h 795086"/>
                <a:gd name="connsiteX4" fmla="*/ 509347 w 723388"/>
                <a:gd name="connsiteY4" fmla="*/ 513443 h 795086"/>
                <a:gd name="connsiteX5" fmla="*/ 388005 w 723388"/>
                <a:gd name="connsiteY5" fmla="*/ 447736 h 795086"/>
                <a:gd name="connsiteX6" fmla="*/ 339085 w 723388"/>
                <a:gd name="connsiteY6" fmla="*/ 338864 h 795086"/>
                <a:gd name="connsiteX7" fmla="*/ 360667 w 723388"/>
                <a:gd name="connsiteY7" fmla="*/ 298577 h 795086"/>
                <a:gd name="connsiteX8" fmla="*/ 370739 w 723388"/>
                <a:gd name="connsiteY8" fmla="*/ 269321 h 795086"/>
                <a:gd name="connsiteX9" fmla="*/ 216304 w 723388"/>
                <a:gd name="connsiteY9" fmla="*/ 152296 h 795086"/>
                <a:gd name="connsiteX10" fmla="*/ 16306 w 723388"/>
                <a:gd name="connsiteY10" fmla="*/ 182991 h 795086"/>
                <a:gd name="connsiteX11" fmla="*/ 0 w 723388"/>
                <a:gd name="connsiteY11" fmla="*/ 187307 h 795086"/>
                <a:gd name="connsiteX12" fmla="*/ 53237 w 723388"/>
                <a:gd name="connsiteY12" fmla="*/ 124958 h 795086"/>
                <a:gd name="connsiteX13" fmla="*/ 151557 w 723388"/>
                <a:gd name="connsiteY13" fmla="*/ 57333 h 795086"/>
                <a:gd name="connsiteX14" fmla="*/ 275296 w 723388"/>
                <a:gd name="connsiteY14" fmla="*/ 14168 h 795086"/>
                <a:gd name="connsiteX15" fmla="*/ 590401 w 723388"/>
                <a:gd name="connsiteY15" fmla="*/ 101457 h 795086"/>
                <a:gd name="connsiteX16" fmla="*/ 718936 w 723388"/>
                <a:gd name="connsiteY16" fmla="*/ 477952 h 795086"/>
                <a:gd name="connsiteX17" fmla="*/ 718936 w 723388"/>
                <a:gd name="connsiteY17" fmla="*/ 503851 h 795086"/>
                <a:gd name="connsiteX18" fmla="*/ 601432 w 723388"/>
                <a:gd name="connsiteY18" fmla="*/ 736941 h 795086"/>
                <a:gd name="connsiteX19" fmla="*/ 447477 w 723388"/>
                <a:gd name="connsiteY19" fmla="*/ 785862 h 795086"/>
                <a:gd name="connsiteX20" fmla="*/ 425415 w 723388"/>
                <a:gd name="connsiteY20" fmla="*/ 791137 h 79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23388" h="795086">
                  <a:moveTo>
                    <a:pt x="425415" y="791137"/>
                  </a:moveTo>
                  <a:cubicBezTo>
                    <a:pt x="370259" y="794015"/>
                    <a:pt x="315584" y="798811"/>
                    <a:pt x="260428" y="790178"/>
                  </a:cubicBezTo>
                  <a:cubicBezTo>
                    <a:pt x="253714" y="789219"/>
                    <a:pt x="247000" y="788260"/>
                    <a:pt x="238846" y="784423"/>
                  </a:cubicBezTo>
                  <a:cubicBezTo>
                    <a:pt x="369301" y="733584"/>
                    <a:pt x="443640" y="622315"/>
                    <a:pt x="529490" y="522555"/>
                  </a:cubicBezTo>
                  <a:cubicBezTo>
                    <a:pt x="525654" y="513922"/>
                    <a:pt x="516061" y="515361"/>
                    <a:pt x="509347" y="513443"/>
                  </a:cubicBezTo>
                  <a:cubicBezTo>
                    <a:pt x="464263" y="499534"/>
                    <a:pt x="422537" y="479390"/>
                    <a:pt x="388005" y="447736"/>
                  </a:cubicBezTo>
                  <a:cubicBezTo>
                    <a:pt x="356830" y="419439"/>
                    <a:pt x="341962" y="381070"/>
                    <a:pt x="339085" y="338864"/>
                  </a:cubicBezTo>
                  <a:cubicBezTo>
                    <a:pt x="338126" y="322078"/>
                    <a:pt x="344840" y="306730"/>
                    <a:pt x="360667" y="298577"/>
                  </a:cubicBezTo>
                  <a:cubicBezTo>
                    <a:pt x="375056" y="291383"/>
                    <a:pt x="374097" y="281791"/>
                    <a:pt x="370739" y="269321"/>
                  </a:cubicBezTo>
                  <a:cubicBezTo>
                    <a:pt x="352514" y="198818"/>
                    <a:pt x="297359" y="157092"/>
                    <a:pt x="216304" y="152296"/>
                  </a:cubicBezTo>
                  <a:cubicBezTo>
                    <a:pt x="147240" y="148459"/>
                    <a:pt x="81054" y="161888"/>
                    <a:pt x="16306" y="182991"/>
                  </a:cubicBezTo>
                  <a:cubicBezTo>
                    <a:pt x="12949" y="183950"/>
                    <a:pt x="9112" y="184909"/>
                    <a:pt x="0" y="187307"/>
                  </a:cubicBezTo>
                  <a:cubicBezTo>
                    <a:pt x="16786" y="160929"/>
                    <a:pt x="34532" y="142703"/>
                    <a:pt x="53237" y="124958"/>
                  </a:cubicBezTo>
                  <a:cubicBezTo>
                    <a:pt x="82972" y="97620"/>
                    <a:pt x="118464" y="78915"/>
                    <a:pt x="151557" y="57333"/>
                  </a:cubicBezTo>
                  <a:cubicBezTo>
                    <a:pt x="192324" y="42465"/>
                    <a:pt x="233091" y="26638"/>
                    <a:pt x="275296" y="14168"/>
                  </a:cubicBezTo>
                  <a:cubicBezTo>
                    <a:pt x="399516" y="-22762"/>
                    <a:pt x="501673" y="14647"/>
                    <a:pt x="590401" y="101457"/>
                  </a:cubicBezTo>
                  <a:cubicBezTo>
                    <a:pt x="696875" y="205053"/>
                    <a:pt x="733325" y="333109"/>
                    <a:pt x="718936" y="477952"/>
                  </a:cubicBezTo>
                  <a:cubicBezTo>
                    <a:pt x="717978" y="486584"/>
                    <a:pt x="717498" y="495218"/>
                    <a:pt x="718936" y="503851"/>
                  </a:cubicBezTo>
                  <a:cubicBezTo>
                    <a:pt x="736682" y="615120"/>
                    <a:pt x="702150" y="684184"/>
                    <a:pt x="601432" y="736941"/>
                  </a:cubicBezTo>
                  <a:cubicBezTo>
                    <a:pt x="552991" y="762361"/>
                    <a:pt x="501673" y="778188"/>
                    <a:pt x="447477" y="785862"/>
                  </a:cubicBezTo>
                  <a:cubicBezTo>
                    <a:pt x="440762" y="786821"/>
                    <a:pt x="433088" y="789219"/>
                    <a:pt x="425415" y="79113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16">
              <a:extLst>
                <a:ext uri="{FF2B5EF4-FFF2-40B4-BE49-F238E27FC236}">
                  <a16:creationId xmlns:a16="http://schemas.microsoft.com/office/drawing/2014/main" xmlns="" id="{97976074-0864-4378-801A-5B1E9DDE55ED}"/>
                </a:ext>
              </a:extLst>
            </p:cNvPr>
            <p:cNvSpPr/>
            <p:nvPr/>
          </p:nvSpPr>
          <p:spPr>
            <a:xfrm>
              <a:off x="8213001" y="3379690"/>
              <a:ext cx="594717" cy="583736"/>
            </a:xfrm>
            <a:custGeom>
              <a:avLst/>
              <a:gdLst>
                <a:gd name="connsiteX0" fmla="*/ 312227 w 594717"/>
                <a:gd name="connsiteY0" fmla="*/ 583736 h 583736"/>
                <a:gd name="connsiteX1" fmla="*/ 66666 w 594717"/>
                <a:gd name="connsiteY1" fmla="*/ 124268 h 583736"/>
                <a:gd name="connsiteX2" fmla="*/ 0 w 594717"/>
                <a:gd name="connsiteY2" fmla="*/ 28826 h 583736"/>
                <a:gd name="connsiteX3" fmla="*/ 249877 w 594717"/>
                <a:gd name="connsiteY3" fmla="*/ 1968 h 583736"/>
                <a:gd name="connsiteX4" fmla="*/ 373137 w 594717"/>
                <a:gd name="connsiteY4" fmla="*/ 44174 h 583736"/>
                <a:gd name="connsiteX5" fmla="*/ 559226 w 594717"/>
                <a:gd name="connsiteY5" fmla="*/ 244651 h 583736"/>
                <a:gd name="connsiteX6" fmla="*/ 594718 w 594717"/>
                <a:gd name="connsiteY6" fmla="*/ 295969 h 583736"/>
                <a:gd name="connsiteX7" fmla="*/ 588962 w 594717"/>
                <a:gd name="connsiteY7" fmla="*/ 299326 h 583736"/>
                <a:gd name="connsiteX8" fmla="*/ 474335 w 594717"/>
                <a:gd name="connsiteY8" fmla="*/ 315154 h 583736"/>
                <a:gd name="connsiteX9" fmla="*/ 351555 w 594717"/>
                <a:gd name="connsiteY9" fmla="*/ 355441 h 583736"/>
                <a:gd name="connsiteX10" fmla="*/ 502153 w 594717"/>
                <a:gd name="connsiteY10" fmla="*/ 433138 h 583736"/>
                <a:gd name="connsiteX11" fmla="*/ 516541 w 594717"/>
                <a:gd name="connsiteY11" fmla="*/ 472946 h 583736"/>
                <a:gd name="connsiteX12" fmla="*/ 492560 w 594717"/>
                <a:gd name="connsiteY12" fmla="*/ 516591 h 583736"/>
                <a:gd name="connsiteX13" fmla="*/ 312227 w 594717"/>
                <a:gd name="connsiteY13" fmla="*/ 583736 h 58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717" h="583736">
                  <a:moveTo>
                    <a:pt x="312227" y="583736"/>
                  </a:moveTo>
                  <a:cubicBezTo>
                    <a:pt x="246040" y="422107"/>
                    <a:pt x="162588" y="269591"/>
                    <a:pt x="66666" y="124268"/>
                  </a:cubicBezTo>
                  <a:cubicBezTo>
                    <a:pt x="45084" y="91655"/>
                    <a:pt x="22062" y="60480"/>
                    <a:pt x="0" y="28826"/>
                  </a:cubicBezTo>
                  <a:cubicBezTo>
                    <a:pt x="46043" y="26428"/>
                    <a:pt x="214386" y="9162"/>
                    <a:pt x="249877" y="1968"/>
                  </a:cubicBezTo>
                  <a:cubicBezTo>
                    <a:pt x="297838" y="-7145"/>
                    <a:pt x="337166" y="16836"/>
                    <a:pt x="373137" y="44174"/>
                  </a:cubicBezTo>
                  <a:cubicBezTo>
                    <a:pt x="446997" y="99808"/>
                    <a:pt x="504551" y="170791"/>
                    <a:pt x="559226" y="244651"/>
                  </a:cubicBezTo>
                  <a:cubicBezTo>
                    <a:pt x="571696" y="261437"/>
                    <a:pt x="587524" y="275346"/>
                    <a:pt x="594718" y="295969"/>
                  </a:cubicBezTo>
                  <a:cubicBezTo>
                    <a:pt x="593279" y="298368"/>
                    <a:pt x="591360" y="300286"/>
                    <a:pt x="588962" y="299326"/>
                  </a:cubicBezTo>
                  <a:cubicBezTo>
                    <a:pt x="548675" y="288775"/>
                    <a:pt x="511745" y="304123"/>
                    <a:pt x="474335" y="315154"/>
                  </a:cubicBezTo>
                  <a:cubicBezTo>
                    <a:pt x="438844" y="325226"/>
                    <a:pt x="355871" y="347288"/>
                    <a:pt x="351555" y="355441"/>
                  </a:cubicBezTo>
                  <a:cubicBezTo>
                    <a:pt x="371219" y="368870"/>
                    <a:pt x="473376" y="416831"/>
                    <a:pt x="502153" y="433138"/>
                  </a:cubicBezTo>
                  <a:cubicBezTo>
                    <a:pt x="518459" y="442251"/>
                    <a:pt x="524695" y="454721"/>
                    <a:pt x="516541" y="472946"/>
                  </a:cubicBezTo>
                  <a:cubicBezTo>
                    <a:pt x="509826" y="488293"/>
                    <a:pt x="504551" y="504120"/>
                    <a:pt x="492560" y="516591"/>
                  </a:cubicBezTo>
                  <a:cubicBezTo>
                    <a:pt x="456110" y="532897"/>
                    <a:pt x="335248" y="575103"/>
                    <a:pt x="312227" y="58373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17">
              <a:extLst>
                <a:ext uri="{FF2B5EF4-FFF2-40B4-BE49-F238E27FC236}">
                  <a16:creationId xmlns:a16="http://schemas.microsoft.com/office/drawing/2014/main" xmlns="" id="{1B89BF4B-C73E-484E-932D-F040988EB6E7}"/>
                </a:ext>
              </a:extLst>
            </p:cNvPr>
            <p:cNvSpPr/>
            <p:nvPr/>
          </p:nvSpPr>
          <p:spPr>
            <a:xfrm>
              <a:off x="8544412" y="3964571"/>
              <a:ext cx="427054" cy="693811"/>
            </a:xfrm>
            <a:custGeom>
              <a:avLst/>
              <a:gdLst>
                <a:gd name="connsiteX0" fmla="*/ 134291 w 427054"/>
                <a:gd name="connsiteY0" fmla="*/ 294 h 693811"/>
                <a:gd name="connsiteX1" fmla="*/ 167384 w 427054"/>
                <a:gd name="connsiteY1" fmla="*/ 14682 h 693811"/>
                <a:gd name="connsiteX2" fmla="*/ 249398 w 427054"/>
                <a:gd name="connsiteY2" fmla="*/ 50173 h 693811"/>
                <a:gd name="connsiteX3" fmla="*/ 253235 w 427054"/>
                <a:gd name="connsiteY3" fmla="*/ 87103 h 693811"/>
                <a:gd name="connsiteX4" fmla="*/ 193763 w 427054"/>
                <a:gd name="connsiteY4" fmla="*/ 228589 h 693811"/>
                <a:gd name="connsiteX5" fmla="*/ 189446 w 427054"/>
                <a:gd name="connsiteY5" fmla="*/ 244416 h 693811"/>
                <a:gd name="connsiteX6" fmla="*/ 297838 w 427054"/>
                <a:gd name="connsiteY6" fmla="*/ 198373 h 693811"/>
                <a:gd name="connsiteX7" fmla="*/ 344361 w 427054"/>
                <a:gd name="connsiteY7" fmla="*/ 178709 h 693811"/>
                <a:gd name="connsiteX8" fmla="*/ 399996 w 427054"/>
                <a:gd name="connsiteY8" fmla="*/ 138422 h 693811"/>
                <a:gd name="connsiteX9" fmla="*/ 417262 w 427054"/>
                <a:gd name="connsiteY9" fmla="*/ 126911 h 693811"/>
                <a:gd name="connsiteX10" fmla="*/ 425895 w 427054"/>
                <a:gd name="connsiteY10" fmla="*/ 286142 h 693811"/>
                <a:gd name="connsiteX11" fmla="*/ 388005 w 427054"/>
                <a:gd name="connsiteY11" fmla="*/ 518274 h 693811"/>
                <a:gd name="connsiteX12" fmla="*/ 347718 w 427054"/>
                <a:gd name="connsiteY12" fmla="*/ 571990 h 693811"/>
                <a:gd name="connsiteX13" fmla="*/ 165466 w 427054"/>
                <a:gd name="connsiteY13" fmla="*/ 693811 h 693811"/>
                <a:gd name="connsiteX14" fmla="*/ 131893 w 427054"/>
                <a:gd name="connsiteY14" fmla="*/ 512998 h 693811"/>
                <a:gd name="connsiteX15" fmla="*/ 60910 w 427054"/>
                <a:gd name="connsiteY15" fmla="*/ 218996 h 693811"/>
                <a:gd name="connsiteX16" fmla="*/ 0 w 427054"/>
                <a:gd name="connsiteY16" fmla="*/ 43459 h 693811"/>
                <a:gd name="connsiteX17" fmla="*/ 134291 w 427054"/>
                <a:gd name="connsiteY17" fmla="*/ 294 h 69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7054" h="693811">
                  <a:moveTo>
                    <a:pt x="134291" y="294"/>
                  </a:moveTo>
                  <a:cubicBezTo>
                    <a:pt x="145322" y="5090"/>
                    <a:pt x="155394" y="12764"/>
                    <a:pt x="167384" y="14682"/>
                  </a:cubicBezTo>
                  <a:cubicBezTo>
                    <a:pt x="198559" y="17560"/>
                    <a:pt x="223499" y="34826"/>
                    <a:pt x="249398" y="50173"/>
                  </a:cubicBezTo>
                  <a:cubicBezTo>
                    <a:pt x="264266" y="58807"/>
                    <a:pt x="258510" y="74154"/>
                    <a:pt x="253235" y="87103"/>
                  </a:cubicBezTo>
                  <a:cubicBezTo>
                    <a:pt x="234050" y="134585"/>
                    <a:pt x="212947" y="181107"/>
                    <a:pt x="193763" y="228589"/>
                  </a:cubicBezTo>
                  <a:cubicBezTo>
                    <a:pt x="191844" y="232905"/>
                    <a:pt x="189446" y="236742"/>
                    <a:pt x="189446" y="244416"/>
                  </a:cubicBezTo>
                  <a:cubicBezTo>
                    <a:pt x="227336" y="230027"/>
                    <a:pt x="262347" y="213241"/>
                    <a:pt x="297838" y="198373"/>
                  </a:cubicBezTo>
                  <a:cubicBezTo>
                    <a:pt x="313186" y="192138"/>
                    <a:pt x="328534" y="183985"/>
                    <a:pt x="344361" y="178709"/>
                  </a:cubicBezTo>
                  <a:cubicBezTo>
                    <a:pt x="366902" y="171035"/>
                    <a:pt x="385128" y="157127"/>
                    <a:pt x="399996" y="138422"/>
                  </a:cubicBezTo>
                  <a:cubicBezTo>
                    <a:pt x="404312" y="133146"/>
                    <a:pt x="406230" y="122595"/>
                    <a:pt x="417262" y="126911"/>
                  </a:cubicBezTo>
                  <a:cubicBezTo>
                    <a:pt x="419180" y="180148"/>
                    <a:pt x="430691" y="232905"/>
                    <a:pt x="425895" y="286142"/>
                  </a:cubicBezTo>
                  <a:cubicBezTo>
                    <a:pt x="418701" y="364319"/>
                    <a:pt x="419180" y="443934"/>
                    <a:pt x="388005" y="518274"/>
                  </a:cubicBezTo>
                  <a:cubicBezTo>
                    <a:pt x="378893" y="539377"/>
                    <a:pt x="366423" y="558082"/>
                    <a:pt x="347718" y="571990"/>
                  </a:cubicBezTo>
                  <a:cubicBezTo>
                    <a:pt x="295440" y="611318"/>
                    <a:pt x="222060" y="660718"/>
                    <a:pt x="165466" y="693811"/>
                  </a:cubicBezTo>
                  <a:cubicBezTo>
                    <a:pt x="156833" y="655443"/>
                    <a:pt x="142924" y="583501"/>
                    <a:pt x="131893" y="512998"/>
                  </a:cubicBezTo>
                  <a:cubicBezTo>
                    <a:pt x="116066" y="412759"/>
                    <a:pt x="89208" y="315878"/>
                    <a:pt x="60910" y="218996"/>
                  </a:cubicBezTo>
                  <a:cubicBezTo>
                    <a:pt x="43644" y="159525"/>
                    <a:pt x="20624" y="101972"/>
                    <a:pt x="0" y="43459"/>
                  </a:cubicBezTo>
                  <a:cubicBezTo>
                    <a:pt x="479" y="40581"/>
                    <a:pt x="128056" y="-4023"/>
                    <a:pt x="134291" y="294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0">
              <a:extLst>
                <a:ext uri="{FF2B5EF4-FFF2-40B4-BE49-F238E27FC236}">
                  <a16:creationId xmlns:a16="http://schemas.microsoft.com/office/drawing/2014/main" xmlns="" id="{1A9CA57F-1640-4549-97DA-7A83E3DA6497}"/>
                </a:ext>
              </a:extLst>
            </p:cNvPr>
            <p:cNvSpPr/>
            <p:nvPr/>
          </p:nvSpPr>
          <p:spPr>
            <a:xfrm>
              <a:off x="8546810" y="3666998"/>
              <a:ext cx="298317" cy="279641"/>
            </a:xfrm>
            <a:custGeom>
              <a:avLst/>
              <a:gdLst>
                <a:gd name="connsiteX0" fmla="*/ 155874 w 298317"/>
                <a:gd name="connsiteY0" fmla="*/ 226405 h 279641"/>
                <a:gd name="connsiteX1" fmla="*/ 128536 w 298317"/>
                <a:gd name="connsiteY1" fmla="*/ 133840 h 279641"/>
                <a:gd name="connsiteX2" fmla="*/ 0 w 298317"/>
                <a:gd name="connsiteY2" fmla="*/ 67654 h 279641"/>
                <a:gd name="connsiteX3" fmla="*/ 10072 w 298317"/>
                <a:gd name="connsiteY3" fmla="*/ 58061 h 279641"/>
                <a:gd name="connsiteX4" fmla="*/ 200478 w 298317"/>
                <a:gd name="connsiteY4" fmla="*/ 2426 h 279641"/>
                <a:gd name="connsiteX5" fmla="*/ 261388 w 298317"/>
                <a:gd name="connsiteY5" fmla="*/ 8182 h 279641"/>
                <a:gd name="connsiteX6" fmla="*/ 298318 w 298317"/>
                <a:gd name="connsiteY6" fmla="*/ 49908 h 279641"/>
                <a:gd name="connsiteX7" fmla="*/ 231172 w 298317"/>
                <a:gd name="connsiteY7" fmla="*/ 147749 h 279641"/>
                <a:gd name="connsiteX8" fmla="*/ 163547 w 298317"/>
                <a:gd name="connsiteY8" fmla="*/ 242712 h 279641"/>
                <a:gd name="connsiteX9" fmla="*/ 132373 w 298317"/>
                <a:gd name="connsiteY9" fmla="*/ 279642 h 279641"/>
                <a:gd name="connsiteX10" fmla="*/ 155874 w 298317"/>
                <a:gd name="connsiteY10" fmla="*/ 226405 h 27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317" h="279641">
                  <a:moveTo>
                    <a:pt x="155874" y="226405"/>
                  </a:moveTo>
                  <a:cubicBezTo>
                    <a:pt x="188487" y="165494"/>
                    <a:pt x="188487" y="165015"/>
                    <a:pt x="128536" y="133840"/>
                  </a:cubicBezTo>
                  <a:cubicBezTo>
                    <a:pt x="85371" y="111298"/>
                    <a:pt x="42206" y="89236"/>
                    <a:pt x="0" y="67654"/>
                  </a:cubicBezTo>
                  <a:cubicBezTo>
                    <a:pt x="0" y="59021"/>
                    <a:pt x="6235" y="59500"/>
                    <a:pt x="10072" y="58061"/>
                  </a:cubicBezTo>
                  <a:cubicBezTo>
                    <a:pt x="73381" y="39357"/>
                    <a:pt x="137169" y="21131"/>
                    <a:pt x="200478" y="2426"/>
                  </a:cubicBezTo>
                  <a:cubicBezTo>
                    <a:pt x="222060" y="-3808"/>
                    <a:pt x="241245" y="3386"/>
                    <a:pt x="261388" y="8182"/>
                  </a:cubicBezTo>
                  <a:cubicBezTo>
                    <a:pt x="276256" y="19693"/>
                    <a:pt x="293522" y="29285"/>
                    <a:pt x="298318" y="49908"/>
                  </a:cubicBezTo>
                  <a:cubicBezTo>
                    <a:pt x="275776" y="82521"/>
                    <a:pt x="253714" y="115135"/>
                    <a:pt x="231172" y="147749"/>
                  </a:cubicBezTo>
                  <a:cubicBezTo>
                    <a:pt x="209110" y="179882"/>
                    <a:pt x="186569" y="211537"/>
                    <a:pt x="163547" y="242712"/>
                  </a:cubicBezTo>
                  <a:cubicBezTo>
                    <a:pt x="159711" y="247987"/>
                    <a:pt x="147240" y="264294"/>
                    <a:pt x="132373" y="279642"/>
                  </a:cubicBezTo>
                  <a:cubicBezTo>
                    <a:pt x="124219" y="266212"/>
                    <a:pt x="151077" y="235038"/>
                    <a:pt x="155874" y="226405"/>
                  </a:cubicBezTo>
                  <a:close/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1">
              <a:extLst>
                <a:ext uri="{FF2B5EF4-FFF2-40B4-BE49-F238E27FC236}">
                  <a16:creationId xmlns:a16="http://schemas.microsoft.com/office/drawing/2014/main" xmlns="" id="{37B1C00E-8A7A-49A2-B226-74278DF426A6}"/>
                </a:ext>
              </a:extLst>
            </p:cNvPr>
            <p:cNvSpPr/>
            <p:nvPr/>
          </p:nvSpPr>
          <p:spPr>
            <a:xfrm>
              <a:off x="8711317" y="3973435"/>
              <a:ext cx="252398" cy="245234"/>
            </a:xfrm>
            <a:custGeom>
              <a:avLst/>
              <a:gdLst>
                <a:gd name="connsiteX0" fmla="*/ 249877 w 252398"/>
                <a:gd name="connsiteY0" fmla="*/ 117567 h 245234"/>
                <a:gd name="connsiteX1" fmla="*/ 171700 w 252398"/>
                <a:gd name="connsiteY1" fmla="*/ 179437 h 245234"/>
                <a:gd name="connsiteX2" fmla="*/ 33093 w 252398"/>
                <a:gd name="connsiteY2" fmla="*/ 238429 h 245234"/>
                <a:gd name="connsiteX3" fmla="*/ 7674 w 252398"/>
                <a:gd name="connsiteY3" fmla="*/ 244664 h 245234"/>
                <a:gd name="connsiteX4" fmla="*/ 45083 w 252398"/>
                <a:gd name="connsiteY4" fmla="*/ 154977 h 245234"/>
                <a:gd name="connsiteX5" fmla="*/ 81054 w 252398"/>
                <a:gd name="connsiteY5" fmla="*/ 71524 h 245234"/>
                <a:gd name="connsiteX6" fmla="*/ 68105 w 252398"/>
                <a:gd name="connsiteY6" fmla="*/ 39390 h 245234"/>
                <a:gd name="connsiteX7" fmla="*/ 0 w 252398"/>
                <a:gd name="connsiteY7" fmla="*/ 4858 h 245234"/>
                <a:gd name="connsiteX8" fmla="*/ 22062 w 252398"/>
                <a:gd name="connsiteY8" fmla="*/ 1981 h 245234"/>
                <a:gd name="connsiteX9" fmla="*/ 248438 w 252398"/>
                <a:gd name="connsiteY9" fmla="*/ 65289 h 245234"/>
                <a:gd name="connsiteX10" fmla="*/ 249877 w 252398"/>
                <a:gd name="connsiteY10" fmla="*/ 117567 h 24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398" h="245234">
                  <a:moveTo>
                    <a:pt x="249877" y="117567"/>
                  </a:moveTo>
                  <a:cubicBezTo>
                    <a:pt x="233091" y="149701"/>
                    <a:pt x="204794" y="166487"/>
                    <a:pt x="171700" y="179437"/>
                  </a:cubicBezTo>
                  <a:cubicBezTo>
                    <a:pt x="125178" y="197662"/>
                    <a:pt x="79615" y="218765"/>
                    <a:pt x="33093" y="238429"/>
                  </a:cubicBezTo>
                  <a:cubicBezTo>
                    <a:pt x="25899" y="241307"/>
                    <a:pt x="19664" y="247062"/>
                    <a:pt x="7674" y="244664"/>
                  </a:cubicBezTo>
                  <a:cubicBezTo>
                    <a:pt x="20143" y="214449"/>
                    <a:pt x="32613" y="184713"/>
                    <a:pt x="45083" y="154977"/>
                  </a:cubicBezTo>
                  <a:cubicBezTo>
                    <a:pt x="56594" y="127159"/>
                    <a:pt x="67146" y="98383"/>
                    <a:pt x="81054" y="71524"/>
                  </a:cubicBezTo>
                  <a:cubicBezTo>
                    <a:pt x="90167" y="53779"/>
                    <a:pt x="84411" y="46585"/>
                    <a:pt x="68105" y="39390"/>
                  </a:cubicBezTo>
                  <a:cubicBezTo>
                    <a:pt x="45083" y="28839"/>
                    <a:pt x="22541" y="16369"/>
                    <a:pt x="0" y="4858"/>
                  </a:cubicBezTo>
                  <a:cubicBezTo>
                    <a:pt x="6714" y="-2336"/>
                    <a:pt x="14868" y="62"/>
                    <a:pt x="22062" y="1981"/>
                  </a:cubicBezTo>
                  <a:cubicBezTo>
                    <a:pt x="97361" y="23084"/>
                    <a:pt x="172660" y="44187"/>
                    <a:pt x="248438" y="65289"/>
                  </a:cubicBezTo>
                  <a:cubicBezTo>
                    <a:pt x="256112" y="83515"/>
                    <a:pt x="250357" y="100781"/>
                    <a:pt x="249877" y="117567"/>
                  </a:cubicBezTo>
                  <a:close/>
                </a:path>
              </a:pathLst>
            </a:custGeom>
            <a:solidFill>
              <a:srgbClr val="FD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24">
              <a:extLst>
                <a:ext uri="{FF2B5EF4-FFF2-40B4-BE49-F238E27FC236}">
                  <a16:creationId xmlns:a16="http://schemas.microsoft.com/office/drawing/2014/main" xmlns="" id="{4D189537-6005-4510-A25A-AB92E0EC3268}"/>
                </a:ext>
              </a:extLst>
            </p:cNvPr>
            <p:cNvSpPr/>
            <p:nvPr/>
          </p:nvSpPr>
          <p:spPr>
            <a:xfrm>
              <a:off x="8525228" y="3893403"/>
              <a:ext cx="177456" cy="119423"/>
            </a:xfrm>
            <a:custGeom>
              <a:avLst/>
              <a:gdLst>
                <a:gd name="connsiteX0" fmla="*/ 177456 w 177456"/>
                <a:gd name="connsiteY0" fmla="*/ 0 h 119423"/>
                <a:gd name="connsiteX1" fmla="*/ 153476 w 177456"/>
                <a:gd name="connsiteY1" fmla="*/ 71462 h 119423"/>
                <a:gd name="connsiteX2" fmla="*/ 88728 w 177456"/>
                <a:gd name="connsiteY2" fmla="*/ 93045 h 119423"/>
                <a:gd name="connsiteX3" fmla="*/ 19184 w 177456"/>
                <a:gd name="connsiteY3" fmla="*/ 119423 h 119423"/>
                <a:gd name="connsiteX4" fmla="*/ 0 w 177456"/>
                <a:gd name="connsiteY4" fmla="*/ 70023 h 119423"/>
                <a:gd name="connsiteX5" fmla="*/ 10551 w 177456"/>
                <a:gd name="connsiteY5" fmla="*/ 56594 h 119423"/>
                <a:gd name="connsiteX6" fmla="*/ 177456 w 177456"/>
                <a:gd name="connsiteY6" fmla="*/ 0 h 11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56" h="119423">
                  <a:moveTo>
                    <a:pt x="177456" y="0"/>
                  </a:moveTo>
                  <a:cubicBezTo>
                    <a:pt x="174099" y="9592"/>
                    <a:pt x="146281" y="53716"/>
                    <a:pt x="153476" y="71462"/>
                  </a:cubicBezTo>
                  <a:cubicBezTo>
                    <a:pt x="129495" y="81054"/>
                    <a:pt x="110311" y="84891"/>
                    <a:pt x="88728" y="93045"/>
                  </a:cubicBezTo>
                  <a:cubicBezTo>
                    <a:pt x="65706" y="101678"/>
                    <a:pt x="42206" y="110790"/>
                    <a:pt x="19184" y="119423"/>
                  </a:cubicBezTo>
                  <a:cubicBezTo>
                    <a:pt x="12949" y="104555"/>
                    <a:pt x="6715" y="84891"/>
                    <a:pt x="0" y="70023"/>
                  </a:cubicBezTo>
                  <a:cubicBezTo>
                    <a:pt x="0" y="62829"/>
                    <a:pt x="2398" y="58992"/>
                    <a:pt x="10551" y="56594"/>
                  </a:cubicBezTo>
                  <a:cubicBezTo>
                    <a:pt x="67146" y="40287"/>
                    <a:pt x="120382" y="14388"/>
                    <a:pt x="177456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26">
              <a:extLst>
                <a:ext uri="{FF2B5EF4-FFF2-40B4-BE49-F238E27FC236}">
                  <a16:creationId xmlns:a16="http://schemas.microsoft.com/office/drawing/2014/main" xmlns="" id="{0E0D688D-5AA7-4707-9C2A-4923F092873D}"/>
                </a:ext>
              </a:extLst>
            </p:cNvPr>
            <p:cNvSpPr/>
            <p:nvPr/>
          </p:nvSpPr>
          <p:spPr>
            <a:xfrm>
              <a:off x="8677173" y="3892923"/>
              <a:ext cx="32704" cy="53716"/>
            </a:xfrm>
            <a:custGeom>
              <a:avLst/>
              <a:gdLst>
                <a:gd name="connsiteX0" fmla="*/ 32705 w 32704"/>
                <a:gd name="connsiteY0" fmla="*/ 16786 h 53716"/>
                <a:gd name="connsiteX1" fmla="*/ 1530 w 32704"/>
                <a:gd name="connsiteY1" fmla="*/ 53716 h 53716"/>
                <a:gd name="connsiteX2" fmla="*/ 25031 w 32704"/>
                <a:gd name="connsiteY2" fmla="*/ 0 h 5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04" h="53716">
                  <a:moveTo>
                    <a:pt x="32705" y="16786"/>
                  </a:moveTo>
                  <a:cubicBezTo>
                    <a:pt x="28868" y="22062"/>
                    <a:pt x="18316" y="41246"/>
                    <a:pt x="1530" y="53716"/>
                  </a:cubicBezTo>
                  <a:cubicBezTo>
                    <a:pt x="-6623" y="40287"/>
                    <a:pt x="20235" y="9112"/>
                    <a:pt x="25031" y="0"/>
                  </a:cubicBezTo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" name="Group 30">
            <a:extLst>
              <a:ext uri="{FF2B5EF4-FFF2-40B4-BE49-F238E27FC236}">
                <a16:creationId xmlns:a16="http://schemas.microsoft.com/office/drawing/2014/main" xmlns="" id="{A7AA5E64-02E2-4AA1-B902-9E988F77BC13}"/>
              </a:ext>
            </a:extLst>
          </p:cNvPr>
          <p:cNvGrpSpPr/>
          <p:nvPr/>
        </p:nvGrpSpPr>
        <p:grpSpPr>
          <a:xfrm>
            <a:off x="6550351" y="5195649"/>
            <a:ext cx="1183662" cy="1040677"/>
            <a:chOff x="3983887" y="4061275"/>
            <a:chExt cx="2122406" cy="1866023"/>
          </a:xfrm>
        </p:grpSpPr>
        <p:grpSp>
          <p:nvGrpSpPr>
            <p:cNvPr id="34" name="Group 31">
              <a:extLst>
                <a:ext uri="{FF2B5EF4-FFF2-40B4-BE49-F238E27FC236}">
                  <a16:creationId xmlns:a16="http://schemas.microsoft.com/office/drawing/2014/main" xmlns="" id="{E1DCE355-5649-42D3-BFF3-D0F1E088744C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Freeform 15">
                <a:extLst>
                  <a:ext uri="{FF2B5EF4-FFF2-40B4-BE49-F238E27FC236}">
                    <a16:creationId xmlns:a16="http://schemas.microsoft.com/office/drawing/2014/main" xmlns="" id="{1BEDB18F-DDF7-4B9A-8445-979C9B5F9A12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8" name="Rectangle 22">
                <a:extLst>
                  <a:ext uri="{FF2B5EF4-FFF2-40B4-BE49-F238E27FC236}">
                    <a16:creationId xmlns:a16="http://schemas.microsoft.com/office/drawing/2014/main" xmlns="" id="{E8AF515F-0B06-4EB6-A018-9552EC766A80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5" name="Group 32">
              <a:extLst>
                <a:ext uri="{FF2B5EF4-FFF2-40B4-BE49-F238E27FC236}">
                  <a16:creationId xmlns:a16="http://schemas.microsoft.com/office/drawing/2014/main" xmlns="" id="{96BB20D4-E943-4DC8-93A3-2A63630AD0E8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Freeform 18">
                <a:extLst>
                  <a:ext uri="{FF2B5EF4-FFF2-40B4-BE49-F238E27FC236}">
                    <a16:creationId xmlns:a16="http://schemas.microsoft.com/office/drawing/2014/main" xmlns="" id="{0729A277-C157-4CDE-AB35-79AEA895D62C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" name="Freeform 19">
                <a:extLst>
                  <a:ext uri="{FF2B5EF4-FFF2-40B4-BE49-F238E27FC236}">
                    <a16:creationId xmlns:a16="http://schemas.microsoft.com/office/drawing/2014/main" xmlns="" id="{4570ECAC-6998-440B-A0AF-3B4FD2D26634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6" name="Group 33">
              <a:extLst>
                <a:ext uri="{FF2B5EF4-FFF2-40B4-BE49-F238E27FC236}">
                  <a16:creationId xmlns:a16="http://schemas.microsoft.com/office/drawing/2014/main" xmlns="" id="{BA4673FE-67FB-44C3-B947-EAFC5A074079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Freeform 21">
                <a:extLst>
                  <a:ext uri="{FF2B5EF4-FFF2-40B4-BE49-F238E27FC236}">
                    <a16:creationId xmlns:a16="http://schemas.microsoft.com/office/drawing/2014/main" xmlns="" id="{C89734AB-754E-487F-8F26-66531529906F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4" name="Rectangle 22">
                <a:extLst>
                  <a:ext uri="{FF2B5EF4-FFF2-40B4-BE49-F238E27FC236}">
                    <a16:creationId xmlns:a16="http://schemas.microsoft.com/office/drawing/2014/main" xmlns="" id="{DE4C46FB-6130-4BA1-A012-21EA2F77E175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7" name="Group 34">
              <a:extLst>
                <a:ext uri="{FF2B5EF4-FFF2-40B4-BE49-F238E27FC236}">
                  <a16:creationId xmlns:a16="http://schemas.microsoft.com/office/drawing/2014/main" xmlns="" id="{6C55CF94-609E-46D9-8671-FB61DC312F48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Freeform 24">
                <a:extLst>
                  <a:ext uri="{FF2B5EF4-FFF2-40B4-BE49-F238E27FC236}">
                    <a16:creationId xmlns:a16="http://schemas.microsoft.com/office/drawing/2014/main" xmlns="" id="{22E8AFE3-AFB3-4B3D-A743-59B1C4875B2F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2" name="Rectangle 22">
                <a:extLst>
                  <a:ext uri="{FF2B5EF4-FFF2-40B4-BE49-F238E27FC236}">
                    <a16:creationId xmlns:a16="http://schemas.microsoft.com/office/drawing/2014/main" xmlns="" id="{5B0811FE-4805-4A5A-AD04-4503AB50EBB1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8" name="Group 35">
              <a:extLst>
                <a:ext uri="{FF2B5EF4-FFF2-40B4-BE49-F238E27FC236}">
                  <a16:creationId xmlns:a16="http://schemas.microsoft.com/office/drawing/2014/main" xmlns="" id="{734E0143-7A24-458C-8DE3-31D4E06A5A7B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Freeform 27">
                <a:extLst>
                  <a:ext uri="{FF2B5EF4-FFF2-40B4-BE49-F238E27FC236}">
                    <a16:creationId xmlns:a16="http://schemas.microsoft.com/office/drawing/2014/main" xmlns="" id="{738508CA-62D3-4692-A200-946D4D7BC728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0" name="Freeform 28">
                <a:extLst>
                  <a:ext uri="{FF2B5EF4-FFF2-40B4-BE49-F238E27FC236}">
                    <a16:creationId xmlns:a16="http://schemas.microsoft.com/office/drawing/2014/main" xmlns="" id="{04ABB0DD-5650-4FF8-A533-5B6E9B90706E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49" name="Graphic 29">
            <a:extLst>
              <a:ext uri="{FF2B5EF4-FFF2-40B4-BE49-F238E27FC236}">
                <a16:creationId xmlns:a16="http://schemas.microsoft.com/office/drawing/2014/main" xmlns="" id="{20AA5538-38A7-4712-B484-A872F250C80B}"/>
              </a:ext>
            </a:extLst>
          </p:cNvPr>
          <p:cNvGrpSpPr/>
          <p:nvPr/>
        </p:nvGrpSpPr>
        <p:grpSpPr>
          <a:xfrm>
            <a:off x="3787989" y="2889247"/>
            <a:ext cx="4608138" cy="2206654"/>
            <a:chOff x="3496565" y="2353154"/>
            <a:chExt cx="5206119" cy="2493004"/>
          </a:xfrm>
        </p:grpSpPr>
        <p:sp>
          <p:nvSpPr>
            <p:cNvPr id="50" name="Freeform: Shape 68">
              <a:extLst>
                <a:ext uri="{FF2B5EF4-FFF2-40B4-BE49-F238E27FC236}">
                  <a16:creationId xmlns:a16="http://schemas.microsoft.com/office/drawing/2014/main" xmlns="" id="{BCC85C12-5B30-432A-888D-6C286BD23C80}"/>
                </a:ext>
              </a:extLst>
            </p:cNvPr>
            <p:cNvSpPr/>
            <p:nvPr/>
          </p:nvSpPr>
          <p:spPr>
            <a:xfrm>
              <a:off x="4342675" y="2353632"/>
              <a:ext cx="1649799" cy="1468918"/>
            </a:xfrm>
            <a:custGeom>
              <a:avLst/>
              <a:gdLst>
                <a:gd name="connsiteX0" fmla="*/ 1399506 w 1649799"/>
                <a:gd name="connsiteY0" fmla="*/ 17705 h 1468918"/>
                <a:gd name="connsiteX1" fmla="*/ 1545929 w 1649799"/>
                <a:gd name="connsiteY1" fmla="*/ 3350 h 1468918"/>
                <a:gd name="connsiteX2" fmla="*/ 1638758 w 1649799"/>
                <a:gd name="connsiteY2" fmla="*/ 0 h 1468918"/>
                <a:gd name="connsiteX3" fmla="*/ 1649764 w 1649799"/>
                <a:gd name="connsiteY3" fmla="*/ 12441 h 1468918"/>
                <a:gd name="connsiteX4" fmla="*/ 1649764 w 1649799"/>
                <a:gd name="connsiteY4" fmla="*/ 38759 h 1468918"/>
                <a:gd name="connsiteX5" fmla="*/ 1649764 w 1649799"/>
                <a:gd name="connsiteY5" fmla="*/ 1083811 h 1468918"/>
                <a:gd name="connsiteX6" fmla="*/ 1615312 w 1649799"/>
                <a:gd name="connsiteY6" fmla="*/ 1120177 h 1468918"/>
                <a:gd name="connsiteX7" fmla="*/ 1452620 w 1649799"/>
                <a:gd name="connsiteY7" fmla="*/ 1145538 h 1468918"/>
                <a:gd name="connsiteX8" fmla="*/ 1325338 w 1649799"/>
                <a:gd name="connsiteY8" fmla="*/ 1177119 h 1468918"/>
                <a:gd name="connsiteX9" fmla="*/ 1183223 w 1649799"/>
                <a:gd name="connsiteY9" fmla="*/ 1227362 h 1468918"/>
                <a:gd name="connsiteX10" fmla="*/ 953541 w 1649799"/>
                <a:gd name="connsiteY10" fmla="*/ 1348902 h 1468918"/>
                <a:gd name="connsiteX11" fmla="*/ 801855 w 1649799"/>
                <a:gd name="connsiteY11" fmla="*/ 1460872 h 1468918"/>
                <a:gd name="connsiteX12" fmla="*/ 768360 w 1649799"/>
                <a:gd name="connsiteY12" fmla="*/ 1458958 h 1468918"/>
                <a:gd name="connsiteX13" fmla="*/ 273109 w 1649799"/>
                <a:gd name="connsiteY13" fmla="*/ 963706 h 1468918"/>
                <a:gd name="connsiteX14" fmla="*/ 9932 w 1649799"/>
                <a:gd name="connsiteY14" fmla="*/ 700529 h 1468918"/>
                <a:gd name="connsiteX15" fmla="*/ 10889 w 1649799"/>
                <a:gd name="connsiteY15" fmla="*/ 667991 h 1468918"/>
                <a:gd name="connsiteX16" fmla="*/ 128601 w 1649799"/>
                <a:gd name="connsiteY16" fmla="*/ 568941 h 1468918"/>
                <a:gd name="connsiteX17" fmla="*/ 141999 w 1649799"/>
                <a:gd name="connsiteY17" fmla="*/ 553150 h 1468918"/>
                <a:gd name="connsiteX18" fmla="*/ 174537 w 1649799"/>
                <a:gd name="connsiteY18" fmla="*/ 522047 h 1468918"/>
                <a:gd name="connsiteX19" fmla="*/ 497527 w 1649799"/>
                <a:gd name="connsiteY19" fmla="*/ 311506 h 1468918"/>
                <a:gd name="connsiteX20" fmla="*/ 620981 w 1649799"/>
                <a:gd name="connsiteY20" fmla="*/ 249779 h 1468918"/>
                <a:gd name="connsiteX21" fmla="*/ 797070 w 1649799"/>
                <a:gd name="connsiteY21" fmla="*/ 170347 h 1468918"/>
                <a:gd name="connsiteX22" fmla="*/ 829130 w 1649799"/>
                <a:gd name="connsiteY22" fmla="*/ 158863 h 1468918"/>
                <a:gd name="connsiteX23" fmla="*/ 1016704 w 1649799"/>
                <a:gd name="connsiteY23" fmla="*/ 94744 h 1468918"/>
                <a:gd name="connsiteX24" fmla="*/ 1367447 w 1649799"/>
                <a:gd name="connsiteY24" fmla="*/ 17226 h 1468918"/>
                <a:gd name="connsiteX25" fmla="*/ 1399506 w 1649799"/>
                <a:gd name="connsiteY25" fmla="*/ 17705 h 146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49799" h="1468918">
                  <a:moveTo>
                    <a:pt x="1399506" y="17705"/>
                  </a:moveTo>
                  <a:cubicBezTo>
                    <a:pt x="1448314" y="12920"/>
                    <a:pt x="1497121" y="7178"/>
                    <a:pt x="1545929" y="3350"/>
                  </a:cubicBezTo>
                  <a:cubicBezTo>
                    <a:pt x="1577031" y="957"/>
                    <a:pt x="1608134" y="479"/>
                    <a:pt x="1638758" y="0"/>
                  </a:cubicBezTo>
                  <a:cubicBezTo>
                    <a:pt x="1645936" y="0"/>
                    <a:pt x="1650242" y="4307"/>
                    <a:pt x="1649764" y="12441"/>
                  </a:cubicBezTo>
                  <a:cubicBezTo>
                    <a:pt x="1649285" y="21054"/>
                    <a:pt x="1649764" y="30146"/>
                    <a:pt x="1649764" y="38759"/>
                  </a:cubicBezTo>
                  <a:cubicBezTo>
                    <a:pt x="1649764" y="387109"/>
                    <a:pt x="1649764" y="735460"/>
                    <a:pt x="1649764" y="1083811"/>
                  </a:cubicBezTo>
                  <a:cubicBezTo>
                    <a:pt x="1649764" y="1117785"/>
                    <a:pt x="1648807" y="1117306"/>
                    <a:pt x="1615312" y="1120177"/>
                  </a:cubicBezTo>
                  <a:cubicBezTo>
                    <a:pt x="1560762" y="1124962"/>
                    <a:pt x="1506213" y="1134054"/>
                    <a:pt x="1452620" y="1145538"/>
                  </a:cubicBezTo>
                  <a:cubicBezTo>
                    <a:pt x="1409555" y="1154629"/>
                    <a:pt x="1367447" y="1165156"/>
                    <a:pt x="1325338" y="1177119"/>
                  </a:cubicBezTo>
                  <a:cubicBezTo>
                    <a:pt x="1277010" y="1190996"/>
                    <a:pt x="1229159" y="1207743"/>
                    <a:pt x="1183223" y="1227362"/>
                  </a:cubicBezTo>
                  <a:cubicBezTo>
                    <a:pt x="1103313" y="1261814"/>
                    <a:pt x="1026274" y="1301530"/>
                    <a:pt x="953541" y="1348902"/>
                  </a:cubicBezTo>
                  <a:cubicBezTo>
                    <a:pt x="900427" y="1382876"/>
                    <a:pt x="850663" y="1421156"/>
                    <a:pt x="801855" y="1460872"/>
                  </a:cubicBezTo>
                  <a:cubicBezTo>
                    <a:pt x="787979" y="1472356"/>
                    <a:pt x="780801" y="1471399"/>
                    <a:pt x="768360" y="1458958"/>
                  </a:cubicBezTo>
                  <a:cubicBezTo>
                    <a:pt x="603755" y="1293395"/>
                    <a:pt x="438193" y="1128790"/>
                    <a:pt x="273109" y="963706"/>
                  </a:cubicBezTo>
                  <a:cubicBezTo>
                    <a:pt x="185543" y="876140"/>
                    <a:pt x="97977" y="787617"/>
                    <a:pt x="9932" y="700529"/>
                  </a:cubicBezTo>
                  <a:cubicBezTo>
                    <a:pt x="-3466" y="687610"/>
                    <a:pt x="-3466" y="681389"/>
                    <a:pt x="10889" y="667991"/>
                  </a:cubicBezTo>
                  <a:cubicBezTo>
                    <a:pt x="48691" y="633060"/>
                    <a:pt x="86971" y="599565"/>
                    <a:pt x="128601" y="568941"/>
                  </a:cubicBezTo>
                  <a:cubicBezTo>
                    <a:pt x="133864" y="565113"/>
                    <a:pt x="140563" y="560806"/>
                    <a:pt x="141999" y="553150"/>
                  </a:cubicBezTo>
                  <a:cubicBezTo>
                    <a:pt x="150612" y="540709"/>
                    <a:pt x="162575" y="531139"/>
                    <a:pt x="174537" y="522047"/>
                  </a:cubicBezTo>
                  <a:cubicBezTo>
                    <a:pt x="277416" y="444530"/>
                    <a:pt x="384600" y="373711"/>
                    <a:pt x="497527" y="311506"/>
                  </a:cubicBezTo>
                  <a:cubicBezTo>
                    <a:pt x="538200" y="289973"/>
                    <a:pt x="577916" y="266527"/>
                    <a:pt x="620981" y="249779"/>
                  </a:cubicBezTo>
                  <a:cubicBezTo>
                    <a:pt x="678402" y="220112"/>
                    <a:pt x="735822" y="190923"/>
                    <a:pt x="797070" y="170347"/>
                  </a:cubicBezTo>
                  <a:cubicBezTo>
                    <a:pt x="807598" y="166519"/>
                    <a:pt x="821953" y="171783"/>
                    <a:pt x="829130" y="158863"/>
                  </a:cubicBezTo>
                  <a:cubicBezTo>
                    <a:pt x="890379" y="133981"/>
                    <a:pt x="953541" y="113884"/>
                    <a:pt x="1016704" y="94744"/>
                  </a:cubicBezTo>
                  <a:cubicBezTo>
                    <a:pt x="1132023" y="61248"/>
                    <a:pt x="1248778" y="34931"/>
                    <a:pt x="1367447" y="17226"/>
                  </a:cubicBezTo>
                  <a:cubicBezTo>
                    <a:pt x="1377974" y="14834"/>
                    <a:pt x="1388979" y="11484"/>
                    <a:pt x="1399506" y="17705"/>
                  </a:cubicBezTo>
                  <a:close/>
                </a:path>
              </a:pathLst>
            </a:custGeom>
            <a:solidFill>
              <a:schemeClr val="accent2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69">
              <a:extLst>
                <a:ext uri="{FF2B5EF4-FFF2-40B4-BE49-F238E27FC236}">
                  <a16:creationId xmlns:a16="http://schemas.microsoft.com/office/drawing/2014/main" xmlns="" id="{4D330C05-BE98-4B4C-AA05-3336FD9D3943}"/>
                </a:ext>
              </a:extLst>
            </p:cNvPr>
            <p:cNvSpPr/>
            <p:nvPr/>
          </p:nvSpPr>
          <p:spPr>
            <a:xfrm>
              <a:off x="6205373" y="2353600"/>
              <a:ext cx="1647498" cy="1471438"/>
            </a:xfrm>
            <a:custGeom>
              <a:avLst/>
              <a:gdLst>
                <a:gd name="connsiteX0" fmla="*/ 1511593 w 1647498"/>
                <a:gd name="connsiteY0" fmla="*/ 560838 h 1471438"/>
                <a:gd name="connsiteX1" fmla="*/ 1635047 w 1647498"/>
                <a:gd name="connsiteY1" fmla="*/ 666109 h 1471438"/>
                <a:gd name="connsiteX2" fmla="*/ 1635526 w 1647498"/>
                <a:gd name="connsiteY2" fmla="*/ 705825 h 1471438"/>
                <a:gd name="connsiteX3" fmla="*/ 961792 w 1647498"/>
                <a:gd name="connsiteY3" fmla="*/ 1378601 h 1471438"/>
                <a:gd name="connsiteX4" fmla="*/ 880447 w 1647498"/>
                <a:gd name="connsiteY4" fmla="*/ 1460904 h 1471438"/>
                <a:gd name="connsiteX5" fmla="*/ 847430 w 1647498"/>
                <a:gd name="connsiteY5" fmla="*/ 1463775 h 1471438"/>
                <a:gd name="connsiteX6" fmla="*/ 589995 w 1647498"/>
                <a:gd name="connsiteY6" fmla="*/ 1287685 h 1471438"/>
                <a:gd name="connsiteX7" fmla="*/ 373711 w 1647498"/>
                <a:gd name="connsiteY7" fmla="*/ 1194377 h 1471438"/>
                <a:gd name="connsiteX8" fmla="*/ 180396 w 1647498"/>
                <a:gd name="connsiteY8" fmla="*/ 1141263 h 1471438"/>
                <a:gd name="connsiteX9" fmla="*/ 24882 w 1647498"/>
                <a:gd name="connsiteY9" fmla="*/ 1120209 h 1471438"/>
                <a:gd name="connsiteX10" fmla="*/ 0 w 1647498"/>
                <a:gd name="connsiteY10" fmla="*/ 1093891 h 1471438"/>
                <a:gd name="connsiteX11" fmla="*/ 479 w 1647498"/>
                <a:gd name="connsiteY11" fmla="*/ 261773 h 1471438"/>
                <a:gd name="connsiteX12" fmla="*/ 0 w 1647498"/>
                <a:gd name="connsiteY12" fmla="*/ 22522 h 1471438"/>
                <a:gd name="connsiteX13" fmla="*/ 22968 w 1647498"/>
                <a:gd name="connsiteY13" fmla="*/ 32 h 1471438"/>
                <a:gd name="connsiteX14" fmla="*/ 267005 w 1647498"/>
                <a:gd name="connsiteY14" fmla="*/ 22522 h 1471438"/>
                <a:gd name="connsiteX15" fmla="*/ 344044 w 1647498"/>
                <a:gd name="connsiteY15" fmla="*/ 34484 h 1471438"/>
                <a:gd name="connsiteX16" fmla="*/ 427782 w 1647498"/>
                <a:gd name="connsiteY16" fmla="*/ 44054 h 1471438"/>
                <a:gd name="connsiteX17" fmla="*/ 690959 w 1647498"/>
                <a:gd name="connsiteY17" fmla="*/ 113437 h 1471438"/>
                <a:gd name="connsiteX18" fmla="*/ 1119698 w 1647498"/>
                <a:gd name="connsiteY18" fmla="*/ 295269 h 1471438"/>
                <a:gd name="connsiteX19" fmla="*/ 1492453 w 1647498"/>
                <a:gd name="connsiteY19" fmla="*/ 536913 h 1471438"/>
                <a:gd name="connsiteX20" fmla="*/ 1511593 w 1647498"/>
                <a:gd name="connsiteY20" fmla="*/ 560838 h 147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7498" h="1471438">
                  <a:moveTo>
                    <a:pt x="1511593" y="560838"/>
                  </a:moveTo>
                  <a:cubicBezTo>
                    <a:pt x="1552744" y="595769"/>
                    <a:pt x="1593417" y="631657"/>
                    <a:pt x="1635047" y="666109"/>
                  </a:cubicBezTo>
                  <a:cubicBezTo>
                    <a:pt x="1652752" y="680464"/>
                    <a:pt x="1650359" y="690991"/>
                    <a:pt x="1635526" y="705825"/>
                  </a:cubicBezTo>
                  <a:cubicBezTo>
                    <a:pt x="1410629" y="929764"/>
                    <a:pt x="1186211" y="1154183"/>
                    <a:pt x="961792" y="1378601"/>
                  </a:cubicBezTo>
                  <a:cubicBezTo>
                    <a:pt x="934518" y="1405876"/>
                    <a:pt x="906764" y="1432672"/>
                    <a:pt x="880447" y="1460904"/>
                  </a:cubicBezTo>
                  <a:cubicBezTo>
                    <a:pt x="869441" y="1472866"/>
                    <a:pt x="860828" y="1475737"/>
                    <a:pt x="847430" y="1463775"/>
                  </a:cubicBezTo>
                  <a:cubicBezTo>
                    <a:pt x="768955" y="1393913"/>
                    <a:pt x="682346" y="1336493"/>
                    <a:pt x="589995" y="1287685"/>
                  </a:cubicBezTo>
                  <a:cubicBezTo>
                    <a:pt x="520612" y="1250840"/>
                    <a:pt x="448837" y="1219259"/>
                    <a:pt x="373711" y="1194377"/>
                  </a:cubicBezTo>
                  <a:cubicBezTo>
                    <a:pt x="310071" y="1173323"/>
                    <a:pt x="245951" y="1154661"/>
                    <a:pt x="180396" y="1141263"/>
                  </a:cubicBezTo>
                  <a:cubicBezTo>
                    <a:pt x="129196" y="1131215"/>
                    <a:pt x="77518" y="1121645"/>
                    <a:pt x="24882" y="1120209"/>
                  </a:cubicBezTo>
                  <a:cubicBezTo>
                    <a:pt x="4785" y="1119731"/>
                    <a:pt x="0" y="1113031"/>
                    <a:pt x="0" y="1093891"/>
                  </a:cubicBezTo>
                  <a:cubicBezTo>
                    <a:pt x="479" y="816359"/>
                    <a:pt x="479" y="538827"/>
                    <a:pt x="479" y="261773"/>
                  </a:cubicBezTo>
                  <a:cubicBezTo>
                    <a:pt x="479" y="181863"/>
                    <a:pt x="957" y="102432"/>
                    <a:pt x="0" y="22522"/>
                  </a:cubicBezTo>
                  <a:cubicBezTo>
                    <a:pt x="0" y="4338"/>
                    <a:pt x="5742" y="-447"/>
                    <a:pt x="22968" y="32"/>
                  </a:cubicBezTo>
                  <a:cubicBezTo>
                    <a:pt x="104792" y="989"/>
                    <a:pt x="186138" y="12951"/>
                    <a:pt x="267005" y="22522"/>
                  </a:cubicBezTo>
                  <a:cubicBezTo>
                    <a:pt x="292366" y="25393"/>
                    <a:pt x="319162" y="26828"/>
                    <a:pt x="344044" y="34484"/>
                  </a:cubicBezTo>
                  <a:cubicBezTo>
                    <a:pt x="373233" y="23479"/>
                    <a:pt x="400508" y="38791"/>
                    <a:pt x="427782" y="44054"/>
                  </a:cubicBezTo>
                  <a:cubicBezTo>
                    <a:pt x="516784" y="61280"/>
                    <a:pt x="604829" y="85684"/>
                    <a:pt x="690959" y="113437"/>
                  </a:cubicBezTo>
                  <a:cubicBezTo>
                    <a:pt x="839295" y="161288"/>
                    <a:pt x="982368" y="221579"/>
                    <a:pt x="1119698" y="295269"/>
                  </a:cubicBezTo>
                  <a:cubicBezTo>
                    <a:pt x="1250809" y="365130"/>
                    <a:pt x="1375219" y="445519"/>
                    <a:pt x="1492453" y="536913"/>
                  </a:cubicBezTo>
                  <a:cubicBezTo>
                    <a:pt x="1501545" y="543612"/>
                    <a:pt x="1507286" y="551268"/>
                    <a:pt x="1511593" y="560838"/>
                  </a:cubicBezTo>
                  <a:close/>
                </a:path>
              </a:pathLst>
            </a:custGeom>
            <a:solidFill>
              <a:schemeClr val="accent3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70">
              <a:extLst>
                <a:ext uri="{FF2B5EF4-FFF2-40B4-BE49-F238E27FC236}">
                  <a16:creationId xmlns:a16="http://schemas.microsoft.com/office/drawing/2014/main" xmlns="" id="{6096667A-546D-41E3-B5E2-BFB15EB8354F}"/>
                </a:ext>
              </a:extLst>
            </p:cNvPr>
            <p:cNvSpPr/>
            <p:nvPr/>
          </p:nvSpPr>
          <p:spPr>
            <a:xfrm>
              <a:off x="3496316" y="3196558"/>
              <a:ext cx="1473807" cy="1646427"/>
            </a:xfrm>
            <a:custGeom>
              <a:avLst/>
              <a:gdLst>
                <a:gd name="connsiteX0" fmla="*/ 477795 w 1473807"/>
                <a:gd name="connsiteY0" fmla="*/ 210261 h 1646427"/>
                <a:gd name="connsiteX1" fmla="*/ 526602 w 1473807"/>
                <a:gd name="connsiteY1" fmla="*/ 184900 h 1646427"/>
                <a:gd name="connsiteX2" fmla="*/ 669675 w 1473807"/>
                <a:gd name="connsiteY2" fmla="*/ 11682 h 1646427"/>
                <a:gd name="connsiteX3" fmla="*/ 706041 w 1473807"/>
                <a:gd name="connsiteY3" fmla="*/ 10246 h 1646427"/>
                <a:gd name="connsiteX4" fmla="*/ 1455856 w 1473807"/>
                <a:gd name="connsiteY4" fmla="*/ 760540 h 1646427"/>
                <a:gd name="connsiteX5" fmla="*/ 1457292 w 1473807"/>
                <a:gd name="connsiteY5" fmla="*/ 811740 h 1646427"/>
                <a:gd name="connsiteX6" fmla="*/ 1348671 w 1473807"/>
                <a:gd name="connsiteY6" fmla="*/ 960555 h 1646427"/>
                <a:gd name="connsiteX7" fmla="*/ 1219954 w 1473807"/>
                <a:gd name="connsiteY7" fmla="*/ 1209855 h 1646427"/>
                <a:gd name="connsiteX8" fmla="*/ 1166840 w 1473807"/>
                <a:gd name="connsiteY8" fmla="*/ 1375417 h 1646427"/>
                <a:gd name="connsiteX9" fmla="*/ 1121382 w 1473807"/>
                <a:gd name="connsiteY9" fmla="*/ 1631417 h 1646427"/>
                <a:gd name="connsiteX10" fmla="*/ 1104634 w 1473807"/>
                <a:gd name="connsiteY10" fmla="*/ 1646250 h 1646427"/>
                <a:gd name="connsiteX11" fmla="*/ 1056784 w 1473807"/>
                <a:gd name="connsiteY11" fmla="*/ 1646250 h 1646427"/>
                <a:gd name="connsiteX12" fmla="*/ 40442 w 1473807"/>
                <a:gd name="connsiteY12" fmla="*/ 1646250 h 1646427"/>
                <a:gd name="connsiteX13" fmla="*/ 1684 w 1473807"/>
                <a:gd name="connsiteY13" fmla="*/ 1604621 h 1646427"/>
                <a:gd name="connsiteX14" fmla="*/ 19388 w 1473807"/>
                <a:gd name="connsiteY14" fmla="*/ 1415133 h 1646427"/>
                <a:gd name="connsiteX15" fmla="*/ 16517 w 1473807"/>
                <a:gd name="connsiteY15" fmla="*/ 1392165 h 1646427"/>
                <a:gd name="connsiteX16" fmla="*/ 156240 w 1473807"/>
                <a:gd name="connsiteY16" fmla="*/ 839493 h 1646427"/>
                <a:gd name="connsiteX17" fmla="*/ 367260 w 1473807"/>
                <a:gd name="connsiteY17" fmla="*/ 403098 h 1646427"/>
                <a:gd name="connsiteX18" fmla="*/ 471574 w 1473807"/>
                <a:gd name="connsiteY18" fmla="*/ 245670 h 1646427"/>
                <a:gd name="connsiteX19" fmla="*/ 477795 w 1473807"/>
                <a:gd name="connsiteY19" fmla="*/ 210261 h 1646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73807" h="1646427">
                  <a:moveTo>
                    <a:pt x="477795" y="210261"/>
                  </a:moveTo>
                  <a:cubicBezTo>
                    <a:pt x="500284" y="214089"/>
                    <a:pt x="514161" y="201648"/>
                    <a:pt x="526602" y="184900"/>
                  </a:cubicBezTo>
                  <a:cubicBezTo>
                    <a:pt x="571103" y="124609"/>
                    <a:pt x="618953" y="67188"/>
                    <a:pt x="669675" y="11682"/>
                  </a:cubicBezTo>
                  <a:cubicBezTo>
                    <a:pt x="683073" y="-3152"/>
                    <a:pt x="691686" y="-4109"/>
                    <a:pt x="706041" y="10246"/>
                  </a:cubicBezTo>
                  <a:cubicBezTo>
                    <a:pt x="955820" y="260504"/>
                    <a:pt x="1206077" y="510283"/>
                    <a:pt x="1455856" y="760540"/>
                  </a:cubicBezTo>
                  <a:cubicBezTo>
                    <a:pt x="1479303" y="783987"/>
                    <a:pt x="1479781" y="784465"/>
                    <a:pt x="1457292" y="811740"/>
                  </a:cubicBezTo>
                  <a:cubicBezTo>
                    <a:pt x="1418533" y="859112"/>
                    <a:pt x="1382645" y="908876"/>
                    <a:pt x="1348671" y="960555"/>
                  </a:cubicBezTo>
                  <a:cubicBezTo>
                    <a:pt x="1296993" y="1039508"/>
                    <a:pt x="1255842" y="1123724"/>
                    <a:pt x="1219954" y="1209855"/>
                  </a:cubicBezTo>
                  <a:cubicBezTo>
                    <a:pt x="1197943" y="1262969"/>
                    <a:pt x="1182631" y="1319432"/>
                    <a:pt x="1166840" y="1375417"/>
                  </a:cubicBezTo>
                  <a:cubicBezTo>
                    <a:pt x="1143872" y="1459634"/>
                    <a:pt x="1133345" y="1545765"/>
                    <a:pt x="1121382" y="1631417"/>
                  </a:cubicBezTo>
                  <a:cubicBezTo>
                    <a:pt x="1119947" y="1642901"/>
                    <a:pt x="1115161" y="1646250"/>
                    <a:pt x="1104634" y="1646250"/>
                  </a:cubicBezTo>
                  <a:cubicBezTo>
                    <a:pt x="1088844" y="1645772"/>
                    <a:pt x="1072575" y="1646250"/>
                    <a:pt x="1056784" y="1646250"/>
                  </a:cubicBezTo>
                  <a:cubicBezTo>
                    <a:pt x="718003" y="1646250"/>
                    <a:pt x="379223" y="1646250"/>
                    <a:pt x="40442" y="1646250"/>
                  </a:cubicBezTo>
                  <a:cubicBezTo>
                    <a:pt x="-4537" y="1646250"/>
                    <a:pt x="-1666" y="1651514"/>
                    <a:pt x="1684" y="1604621"/>
                  </a:cubicBezTo>
                  <a:cubicBezTo>
                    <a:pt x="5990" y="1541458"/>
                    <a:pt x="13646" y="1478296"/>
                    <a:pt x="19388" y="1415133"/>
                  </a:cubicBezTo>
                  <a:cubicBezTo>
                    <a:pt x="13168" y="1407956"/>
                    <a:pt x="15560" y="1399821"/>
                    <a:pt x="16517" y="1392165"/>
                  </a:cubicBezTo>
                  <a:cubicBezTo>
                    <a:pt x="41399" y="1202678"/>
                    <a:pt x="89728" y="1018932"/>
                    <a:pt x="156240" y="839493"/>
                  </a:cubicBezTo>
                  <a:cubicBezTo>
                    <a:pt x="212704" y="687329"/>
                    <a:pt x="284001" y="542343"/>
                    <a:pt x="367260" y="403098"/>
                  </a:cubicBezTo>
                  <a:cubicBezTo>
                    <a:pt x="399320" y="349027"/>
                    <a:pt x="435686" y="297349"/>
                    <a:pt x="471574" y="245670"/>
                  </a:cubicBezTo>
                  <a:cubicBezTo>
                    <a:pt x="479709" y="234665"/>
                    <a:pt x="483058" y="223659"/>
                    <a:pt x="477795" y="210261"/>
                  </a:cubicBezTo>
                  <a:close/>
                </a:path>
              </a:pathLst>
            </a:custGeom>
            <a:solidFill>
              <a:schemeClr val="accent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71">
              <a:extLst>
                <a:ext uri="{FF2B5EF4-FFF2-40B4-BE49-F238E27FC236}">
                  <a16:creationId xmlns:a16="http://schemas.microsoft.com/office/drawing/2014/main" xmlns="" id="{77F111DB-0E4F-41BF-A742-A7113FF8B2FF}"/>
                </a:ext>
              </a:extLst>
            </p:cNvPr>
            <p:cNvSpPr/>
            <p:nvPr/>
          </p:nvSpPr>
          <p:spPr>
            <a:xfrm>
              <a:off x="7229488" y="3197036"/>
              <a:ext cx="1472874" cy="1646250"/>
            </a:xfrm>
            <a:custGeom>
              <a:avLst/>
              <a:gdLst>
                <a:gd name="connsiteX0" fmla="*/ 344884 w 1472874"/>
                <a:gd name="connsiteY0" fmla="*/ 1586916 h 1646250"/>
                <a:gd name="connsiteX1" fmla="*/ 324787 w 1472874"/>
                <a:gd name="connsiteY1" fmla="*/ 1453413 h 1646250"/>
                <a:gd name="connsiteX2" fmla="*/ 315695 w 1472874"/>
                <a:gd name="connsiteY2" fmla="*/ 1414655 h 1646250"/>
                <a:gd name="connsiteX3" fmla="*/ 264974 w 1472874"/>
                <a:gd name="connsiteY3" fmla="*/ 1243829 h 1646250"/>
                <a:gd name="connsiteX4" fmla="*/ 134343 w 1472874"/>
                <a:gd name="connsiteY4" fmla="*/ 976824 h 1646250"/>
                <a:gd name="connsiteX5" fmla="*/ 11845 w 1472874"/>
                <a:gd name="connsiteY5" fmla="*/ 808869 h 1646250"/>
                <a:gd name="connsiteX6" fmla="*/ 13281 w 1472874"/>
                <a:gd name="connsiteY6" fmla="*/ 762454 h 1646250"/>
                <a:gd name="connsiteX7" fmla="*/ 766446 w 1472874"/>
                <a:gd name="connsiteY7" fmla="*/ 10246 h 1646250"/>
                <a:gd name="connsiteX8" fmla="*/ 803769 w 1472874"/>
                <a:gd name="connsiteY8" fmla="*/ 11682 h 1646250"/>
                <a:gd name="connsiteX9" fmla="*/ 965982 w 1472874"/>
                <a:gd name="connsiteY9" fmla="*/ 208825 h 1646250"/>
                <a:gd name="connsiteX10" fmla="*/ 990385 w 1472874"/>
                <a:gd name="connsiteY10" fmla="*/ 230837 h 1646250"/>
                <a:gd name="connsiteX11" fmla="*/ 1222460 w 1472874"/>
                <a:gd name="connsiteY11" fmla="*/ 621774 h 1646250"/>
                <a:gd name="connsiteX12" fmla="*/ 1283708 w 1472874"/>
                <a:gd name="connsiteY12" fmla="*/ 761497 h 1646250"/>
                <a:gd name="connsiteX13" fmla="*/ 1304284 w 1472874"/>
                <a:gd name="connsiteY13" fmla="*/ 807912 h 1646250"/>
                <a:gd name="connsiteX14" fmla="*/ 1435872 w 1472874"/>
                <a:gd name="connsiteY14" fmla="*/ 1269190 h 1646250"/>
                <a:gd name="connsiteX15" fmla="*/ 1460276 w 1472874"/>
                <a:gd name="connsiteY15" fmla="*/ 1412741 h 1646250"/>
                <a:gd name="connsiteX16" fmla="*/ 1461711 w 1472874"/>
                <a:gd name="connsiteY16" fmla="*/ 1453413 h 1646250"/>
                <a:gd name="connsiteX17" fmla="*/ 1463147 w 1472874"/>
                <a:gd name="connsiteY17" fmla="*/ 1529017 h 1646250"/>
                <a:gd name="connsiteX18" fmla="*/ 1470803 w 1472874"/>
                <a:gd name="connsiteY18" fmla="*/ 1616583 h 1646250"/>
                <a:gd name="connsiteX19" fmla="*/ 1444007 w 1472874"/>
                <a:gd name="connsiteY19" fmla="*/ 1646251 h 1646250"/>
                <a:gd name="connsiteX20" fmla="*/ 975073 w 1472874"/>
                <a:gd name="connsiteY20" fmla="*/ 1646251 h 1646250"/>
                <a:gd name="connsiteX21" fmla="*/ 379336 w 1472874"/>
                <a:gd name="connsiteY21" fmla="*/ 1646251 h 1646250"/>
                <a:gd name="connsiteX22" fmla="*/ 353497 w 1472874"/>
                <a:gd name="connsiteY22" fmla="*/ 1644336 h 1646250"/>
                <a:gd name="connsiteX23" fmla="*/ 344884 w 1472874"/>
                <a:gd name="connsiteY23" fmla="*/ 1586916 h 164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72874" h="1646250">
                  <a:moveTo>
                    <a:pt x="344884" y="1586916"/>
                  </a:moveTo>
                  <a:cubicBezTo>
                    <a:pt x="343927" y="1541458"/>
                    <a:pt x="331007" y="1497914"/>
                    <a:pt x="324787" y="1453413"/>
                  </a:cubicBezTo>
                  <a:cubicBezTo>
                    <a:pt x="316652" y="1441929"/>
                    <a:pt x="323351" y="1426617"/>
                    <a:pt x="315695" y="1414655"/>
                  </a:cubicBezTo>
                  <a:cubicBezTo>
                    <a:pt x="302297" y="1356756"/>
                    <a:pt x="286028" y="1299814"/>
                    <a:pt x="264974" y="1243829"/>
                  </a:cubicBezTo>
                  <a:cubicBezTo>
                    <a:pt x="230043" y="1150999"/>
                    <a:pt x="186978" y="1061519"/>
                    <a:pt x="134343" y="976824"/>
                  </a:cubicBezTo>
                  <a:cubicBezTo>
                    <a:pt x="97498" y="917968"/>
                    <a:pt x="58739" y="860069"/>
                    <a:pt x="11845" y="808869"/>
                  </a:cubicBezTo>
                  <a:cubicBezTo>
                    <a:pt x="-3945" y="791643"/>
                    <a:pt x="-4424" y="780637"/>
                    <a:pt x="13281" y="762454"/>
                  </a:cubicBezTo>
                  <a:cubicBezTo>
                    <a:pt x="265452" y="512675"/>
                    <a:pt x="516188" y="261461"/>
                    <a:pt x="766446" y="10246"/>
                  </a:cubicBezTo>
                  <a:cubicBezTo>
                    <a:pt x="780801" y="-4109"/>
                    <a:pt x="790371" y="-3152"/>
                    <a:pt x="803769" y="11682"/>
                  </a:cubicBezTo>
                  <a:cubicBezTo>
                    <a:pt x="860233" y="75323"/>
                    <a:pt x="913346" y="141835"/>
                    <a:pt x="965982" y="208825"/>
                  </a:cubicBezTo>
                  <a:cubicBezTo>
                    <a:pt x="975073" y="215046"/>
                    <a:pt x="984165" y="221267"/>
                    <a:pt x="990385" y="230837"/>
                  </a:cubicBezTo>
                  <a:cubicBezTo>
                    <a:pt x="1077952" y="355248"/>
                    <a:pt x="1156426" y="484922"/>
                    <a:pt x="1222460" y="621774"/>
                  </a:cubicBezTo>
                  <a:cubicBezTo>
                    <a:pt x="1244471" y="667710"/>
                    <a:pt x="1266003" y="713647"/>
                    <a:pt x="1283708" y="761497"/>
                  </a:cubicBezTo>
                  <a:cubicBezTo>
                    <a:pt x="1290886" y="776809"/>
                    <a:pt x="1296149" y="793078"/>
                    <a:pt x="1304284" y="807912"/>
                  </a:cubicBezTo>
                  <a:cubicBezTo>
                    <a:pt x="1360747" y="958162"/>
                    <a:pt x="1408119" y="1110805"/>
                    <a:pt x="1435872" y="1269190"/>
                  </a:cubicBezTo>
                  <a:cubicBezTo>
                    <a:pt x="1444485" y="1317040"/>
                    <a:pt x="1450227" y="1365369"/>
                    <a:pt x="1460276" y="1412741"/>
                  </a:cubicBezTo>
                  <a:cubicBezTo>
                    <a:pt x="1463147" y="1426139"/>
                    <a:pt x="1464104" y="1440015"/>
                    <a:pt x="1461711" y="1453413"/>
                  </a:cubicBezTo>
                  <a:cubicBezTo>
                    <a:pt x="1457405" y="1478774"/>
                    <a:pt x="1458362" y="1504135"/>
                    <a:pt x="1463147" y="1529017"/>
                  </a:cubicBezTo>
                  <a:cubicBezTo>
                    <a:pt x="1466018" y="1558206"/>
                    <a:pt x="1465061" y="1587395"/>
                    <a:pt x="1470803" y="1616583"/>
                  </a:cubicBezTo>
                  <a:cubicBezTo>
                    <a:pt x="1476066" y="1644336"/>
                    <a:pt x="1472717" y="1646251"/>
                    <a:pt x="1444007" y="1646251"/>
                  </a:cubicBezTo>
                  <a:cubicBezTo>
                    <a:pt x="1287536" y="1646251"/>
                    <a:pt x="1131544" y="1646251"/>
                    <a:pt x="975073" y="1646251"/>
                  </a:cubicBezTo>
                  <a:cubicBezTo>
                    <a:pt x="776494" y="1646251"/>
                    <a:pt x="577915" y="1646251"/>
                    <a:pt x="379336" y="1646251"/>
                  </a:cubicBezTo>
                  <a:cubicBezTo>
                    <a:pt x="370723" y="1646251"/>
                    <a:pt x="362110" y="1644815"/>
                    <a:pt x="353497" y="1644336"/>
                  </a:cubicBezTo>
                  <a:cubicBezTo>
                    <a:pt x="342970" y="1626632"/>
                    <a:pt x="354454" y="1605099"/>
                    <a:pt x="344884" y="1586916"/>
                  </a:cubicBezTo>
                  <a:close/>
                </a:path>
              </a:pathLst>
            </a:custGeom>
            <a:solidFill>
              <a:schemeClr val="accent4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" name="Trapezoid 24">
            <a:extLst>
              <a:ext uri="{FF2B5EF4-FFF2-40B4-BE49-F238E27FC236}">
                <a16:creationId xmlns:a16="http://schemas.microsoft.com/office/drawing/2014/main" xmlns="" id="{4D1F2B70-3483-43EB-A5B9-48B6586978F0}"/>
              </a:ext>
            </a:extLst>
          </p:cNvPr>
          <p:cNvSpPr>
            <a:spLocks noChangeAspect="1"/>
          </p:cNvSpPr>
          <p:nvPr/>
        </p:nvSpPr>
        <p:spPr>
          <a:xfrm rot="8369018">
            <a:off x="4215200" y="4240285"/>
            <a:ext cx="410470" cy="414380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5" name="Oval 21">
            <a:extLst>
              <a:ext uri="{FF2B5EF4-FFF2-40B4-BE49-F238E27FC236}">
                <a16:creationId xmlns:a16="http://schemas.microsoft.com/office/drawing/2014/main" xmlns="" id="{7A53E0E9-E754-4A2A-8AC6-60E1EBD722C2}"/>
              </a:ext>
            </a:extLst>
          </p:cNvPr>
          <p:cNvSpPr>
            <a:spLocks noChangeAspect="1"/>
          </p:cNvSpPr>
          <p:nvPr/>
        </p:nvSpPr>
        <p:spPr>
          <a:xfrm>
            <a:off x="5181842" y="3344945"/>
            <a:ext cx="425281" cy="372728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6" name="Freeform: Shape 74">
            <a:extLst>
              <a:ext uri="{FF2B5EF4-FFF2-40B4-BE49-F238E27FC236}">
                <a16:creationId xmlns:a16="http://schemas.microsoft.com/office/drawing/2014/main" xmlns="" id="{2B102FE8-BA0E-4EB0-A64D-84549CB4AF46}"/>
              </a:ext>
            </a:extLst>
          </p:cNvPr>
          <p:cNvSpPr/>
          <p:nvPr/>
        </p:nvSpPr>
        <p:spPr>
          <a:xfrm rot="5400000">
            <a:off x="7642674" y="4398956"/>
            <a:ext cx="286823" cy="287246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7" name="Frame 1">
            <a:extLst>
              <a:ext uri="{FF2B5EF4-FFF2-40B4-BE49-F238E27FC236}">
                <a16:creationId xmlns:a16="http://schemas.microsoft.com/office/drawing/2014/main" xmlns="" id="{2873BB4A-2BC0-4838-933B-88BDAD00D332}"/>
              </a:ext>
            </a:extLst>
          </p:cNvPr>
          <p:cNvSpPr/>
          <p:nvPr/>
        </p:nvSpPr>
        <p:spPr>
          <a:xfrm>
            <a:off x="6672946" y="3310564"/>
            <a:ext cx="298742" cy="403639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grpSp>
        <p:nvGrpSpPr>
          <p:cNvPr id="58" name="Group 76">
            <a:extLst>
              <a:ext uri="{FF2B5EF4-FFF2-40B4-BE49-F238E27FC236}">
                <a16:creationId xmlns:a16="http://schemas.microsoft.com/office/drawing/2014/main" xmlns="" id="{4C1FC98A-7B2D-4369-BE0E-3DC2C283A0E0}"/>
              </a:ext>
            </a:extLst>
          </p:cNvPr>
          <p:cNvGrpSpPr/>
          <p:nvPr/>
        </p:nvGrpSpPr>
        <p:grpSpPr>
          <a:xfrm>
            <a:off x="8223025" y="910102"/>
            <a:ext cx="3509629" cy="1852897"/>
            <a:chOff x="2782352" y="3669873"/>
            <a:chExt cx="2937924" cy="1376578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B3C86448-D2FC-424C-B51A-6241BECE9AEC}"/>
                </a:ext>
              </a:extLst>
            </p:cNvPr>
            <p:cNvSpPr txBox="1"/>
            <p:nvPr/>
          </p:nvSpPr>
          <p:spPr>
            <a:xfrm>
              <a:off x="3021851" y="4566271"/>
              <a:ext cx="2575769" cy="480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hlinkClick r:id="rId2"/>
                </a:rPr>
                <a:t>https://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hlinkClick r:id="rId2"/>
                </a:rPr>
                <a:t>docs.google.com/document/d/1UTVZbXR43fJfkbXHty_xyVpfAq5lregx_bPJkV6cT6I/edit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F3669D6A-C0BA-4170-A95C-5ADED6B3A867}"/>
                </a:ext>
              </a:extLst>
            </p:cNvPr>
            <p:cNvSpPr txBox="1"/>
            <p:nvPr/>
          </p:nvSpPr>
          <p:spPr>
            <a:xfrm>
              <a:off x="2782352" y="3669873"/>
              <a:ext cx="2937924" cy="800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ko-K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Работа с текстом</a:t>
              </a:r>
              <a:r>
                <a:rPr lang="en-US" altLang="ko-K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(</a:t>
              </a:r>
              <a:r>
                <a:rPr lang="ru-RU" altLang="ko-K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формат текста </a:t>
              </a:r>
              <a:r>
                <a:rPr lang="ru-RU" altLang="ko-KR" sz="16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несплошной</a:t>
              </a:r>
              <a:r>
                <a:rPr lang="ru-RU" altLang="ko-K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)  </a:t>
              </a:r>
            </a:p>
            <a:p>
              <a:pPr algn="r"/>
              <a:r>
                <a:rPr lang="ru-RU" altLang="ko-K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«Изучи </a:t>
              </a:r>
              <a:r>
                <a:rPr lang="ru-RU" altLang="ko-KR" sz="16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инфографику</a:t>
              </a:r>
              <a:r>
                <a:rPr lang="ru-RU" altLang="ko-K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, ответь на </a:t>
              </a:r>
              <a:r>
                <a:rPr lang="ru-RU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вопросы»</a:t>
              </a:r>
              <a:endPara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85">
            <a:extLst>
              <a:ext uri="{FF2B5EF4-FFF2-40B4-BE49-F238E27FC236}">
                <a16:creationId xmlns:a16="http://schemas.microsoft.com/office/drawing/2014/main" xmlns="" id="{3CEA9586-67CE-417C-A1F7-9A71B0E26045}"/>
              </a:ext>
            </a:extLst>
          </p:cNvPr>
          <p:cNvGrpSpPr/>
          <p:nvPr/>
        </p:nvGrpSpPr>
        <p:grpSpPr>
          <a:xfrm>
            <a:off x="366028" y="948789"/>
            <a:ext cx="3382429" cy="3469652"/>
            <a:chOff x="2718256" y="4198973"/>
            <a:chExt cx="2796798" cy="683501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AF91D073-E2F7-40C8-B1C2-22F8A94AD0FB}"/>
                </a:ext>
              </a:extLst>
            </p:cNvPr>
            <p:cNvSpPr txBox="1"/>
            <p:nvPr/>
          </p:nvSpPr>
          <p:spPr>
            <a:xfrm>
              <a:off x="2768891" y="4404205"/>
              <a:ext cx="2662618" cy="478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hlinkClick r:id="rId3"/>
                </a:rPr>
                <a:t>https://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hlinkClick r:id="rId3"/>
                </a:rPr>
                <a:t>docs.google.com/document/d/1047jS_9AuD1XAUvpxwjKtQ8VSCQ4LIw-VN2BvuJ4qVU/edit</a:t>
              </a:r>
              <a:endPara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81C42820-AD5C-4D83-A164-79FEC6437A00}"/>
                </a:ext>
              </a:extLst>
            </p:cNvPr>
            <p:cNvSpPr txBox="1"/>
            <p:nvPr/>
          </p:nvSpPr>
          <p:spPr>
            <a:xfrm>
              <a:off x="2718256" y="4198973"/>
              <a:ext cx="2796798" cy="163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Работа с текстом</a:t>
              </a:r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(</a:t>
              </a:r>
              <a:r>
                <a:rPr lang="ru-RU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формат текста сплошной)  </a:t>
              </a:r>
            </a:p>
            <a:p>
              <a:r>
                <a:rPr lang="ru-RU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«У города отличная память</a:t>
              </a:r>
              <a:endPara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7" name="Group 88">
            <a:extLst>
              <a:ext uri="{FF2B5EF4-FFF2-40B4-BE49-F238E27FC236}">
                <a16:creationId xmlns:a16="http://schemas.microsoft.com/office/drawing/2014/main" xmlns="" id="{051DF4C9-B68B-47C2-8B16-BA1FA5C1E019}"/>
              </a:ext>
            </a:extLst>
          </p:cNvPr>
          <p:cNvGrpSpPr/>
          <p:nvPr/>
        </p:nvGrpSpPr>
        <p:grpSpPr>
          <a:xfrm>
            <a:off x="5115318" y="883002"/>
            <a:ext cx="1777374" cy="1146684"/>
            <a:chOff x="3017859" y="4244626"/>
            <a:chExt cx="2579765" cy="1146683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C0A4E9EA-111B-4E0E-A344-F9705CBDE1B9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Гугл-документы</a:t>
              </a:r>
            </a:p>
            <a:p>
              <a:pPr algn="ct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hlinkClick r:id="rId4"/>
                </a:rPr>
                <a:t>https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hlinkClick r:id="rId4"/>
                </a:rPr>
                <a:t>://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hlinkClick r:id="rId4"/>
                </a:rPr>
                <a:t>learningapps.org</a:t>
              </a:r>
              <a:endPara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Яндекс-карты</a:t>
              </a:r>
              <a:endPara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27223765-ED79-4C8E-85AE-E6B1B9015922}"/>
                </a:ext>
              </a:extLst>
            </p:cNvPr>
            <p:cNvSpPr txBox="1"/>
            <p:nvPr/>
          </p:nvSpPr>
          <p:spPr>
            <a:xfrm>
              <a:off x="3017859" y="4244626"/>
              <a:ext cx="25538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Сервисы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0" name="Text Placeholder 93">
            <a:extLst>
              <a:ext uri="{FF2B5EF4-FFF2-40B4-BE49-F238E27FC236}">
                <a16:creationId xmlns:a16="http://schemas.microsoft.com/office/drawing/2014/main" xmlns="" id="{42B914B6-8267-471E-9E56-DD7F4CC1F296}"/>
              </a:ext>
            </a:extLst>
          </p:cNvPr>
          <p:cNvSpPr txBox="1">
            <a:spLocks/>
          </p:cNvSpPr>
          <p:nvPr/>
        </p:nvSpPr>
        <p:spPr>
          <a:xfrm>
            <a:off x="313913" y="18585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 smtClean="0"/>
              <a:t>Задания по оценке читательской грамотности</a:t>
            </a:r>
            <a:endParaRPr lang="en-US" sz="4000" dirty="0"/>
          </a:p>
        </p:txBody>
      </p:sp>
      <p:grpSp>
        <p:nvGrpSpPr>
          <p:cNvPr id="71" name="Graphic 3">
            <a:extLst>
              <a:ext uri="{FF2B5EF4-FFF2-40B4-BE49-F238E27FC236}">
                <a16:creationId xmlns:a16="http://schemas.microsoft.com/office/drawing/2014/main" xmlns="" id="{178D6B85-C916-4CA7-B4A3-B6528BEBD1E3}"/>
              </a:ext>
            </a:extLst>
          </p:cNvPr>
          <p:cNvGrpSpPr/>
          <p:nvPr/>
        </p:nvGrpSpPr>
        <p:grpSpPr>
          <a:xfrm rot="294171">
            <a:off x="5592267" y="5285235"/>
            <a:ext cx="3319894" cy="1207409"/>
            <a:chOff x="0" y="1211951"/>
            <a:chExt cx="12192000" cy="4434097"/>
          </a:xfrm>
        </p:grpSpPr>
        <p:sp>
          <p:nvSpPr>
            <p:cNvPr id="72" name="Freeform: Shape 92">
              <a:extLst>
                <a:ext uri="{FF2B5EF4-FFF2-40B4-BE49-F238E27FC236}">
                  <a16:creationId xmlns:a16="http://schemas.microsoft.com/office/drawing/2014/main" xmlns="" id="{55576BDC-37CD-4B71-9695-794ADA5BC520}"/>
                </a:ext>
              </a:extLst>
            </p:cNvPr>
            <p:cNvSpPr/>
            <p:nvPr/>
          </p:nvSpPr>
          <p:spPr>
            <a:xfrm>
              <a:off x="8338752" y="1211990"/>
              <a:ext cx="3831088" cy="3114252"/>
            </a:xfrm>
            <a:custGeom>
              <a:avLst/>
              <a:gdLst>
                <a:gd name="connsiteX0" fmla="*/ 3817888 w 3831088"/>
                <a:gd name="connsiteY0" fmla="*/ 722004 h 3114252"/>
                <a:gd name="connsiteX1" fmla="*/ 3452269 w 3831088"/>
                <a:gd name="connsiteY1" fmla="*/ 280008 h 3114252"/>
                <a:gd name="connsiteX2" fmla="*/ 2264893 w 3831088"/>
                <a:gd name="connsiteY2" fmla="*/ 2082 h 3114252"/>
                <a:gd name="connsiteX3" fmla="*/ 1600132 w 3831088"/>
                <a:gd name="connsiteY3" fmla="*/ 195852 h 3114252"/>
                <a:gd name="connsiteX4" fmla="*/ 1027306 w 3831088"/>
                <a:gd name="connsiteY4" fmla="*/ 642091 h 3114252"/>
                <a:gd name="connsiteX5" fmla="*/ 513884 w 3831088"/>
                <a:gd name="connsiteY5" fmla="*/ 1130054 h 3114252"/>
                <a:gd name="connsiteX6" fmla="*/ 66231 w 3831088"/>
                <a:gd name="connsiteY6" fmla="*/ 1725510 h 3114252"/>
                <a:gd name="connsiteX7" fmla="*/ 25921 w 3831088"/>
                <a:gd name="connsiteY7" fmla="*/ 2132146 h 3114252"/>
                <a:gd name="connsiteX8" fmla="*/ 907790 w 3831088"/>
                <a:gd name="connsiteY8" fmla="*/ 2922787 h 3114252"/>
                <a:gd name="connsiteX9" fmla="*/ 1745106 w 3831088"/>
                <a:gd name="connsiteY9" fmla="*/ 3109486 h 3114252"/>
                <a:gd name="connsiteX10" fmla="*/ 2197710 w 3831088"/>
                <a:gd name="connsiteY10" fmla="*/ 2873283 h 3114252"/>
                <a:gd name="connsiteX11" fmla="*/ 2551306 w 3831088"/>
                <a:gd name="connsiteY11" fmla="*/ 2477255 h 3114252"/>
                <a:gd name="connsiteX12" fmla="*/ 3064728 w 3831088"/>
                <a:gd name="connsiteY12" fmla="*/ 1989293 h 3114252"/>
                <a:gd name="connsiteX13" fmla="*/ 3629068 w 3831088"/>
                <a:gd name="connsiteY13" fmla="*/ 1458898 h 3114252"/>
                <a:gd name="connsiteX14" fmla="*/ 3817888 w 3831088"/>
                <a:gd name="connsiteY14" fmla="*/ 1005588 h 3114252"/>
                <a:gd name="connsiteX15" fmla="*/ 3817888 w 3831088"/>
                <a:gd name="connsiteY15" fmla="*/ 722004 h 311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31088" h="3114252">
                  <a:moveTo>
                    <a:pt x="3817888" y="722004"/>
                  </a:moveTo>
                  <a:cubicBezTo>
                    <a:pt x="3782528" y="565714"/>
                    <a:pt x="3521574" y="325976"/>
                    <a:pt x="3452269" y="280008"/>
                  </a:cubicBezTo>
                  <a:cubicBezTo>
                    <a:pt x="3124839" y="63607"/>
                    <a:pt x="2569693" y="-14184"/>
                    <a:pt x="2264893" y="2082"/>
                  </a:cubicBezTo>
                  <a:cubicBezTo>
                    <a:pt x="2037176" y="14104"/>
                    <a:pt x="1734498" y="94724"/>
                    <a:pt x="1600132" y="195852"/>
                  </a:cubicBezTo>
                  <a:cubicBezTo>
                    <a:pt x="1465765" y="296981"/>
                    <a:pt x="1179352" y="499238"/>
                    <a:pt x="1027306" y="642091"/>
                  </a:cubicBezTo>
                  <a:cubicBezTo>
                    <a:pt x="875259" y="784944"/>
                    <a:pt x="615719" y="1020439"/>
                    <a:pt x="513884" y="1130054"/>
                  </a:cubicBezTo>
                  <a:cubicBezTo>
                    <a:pt x="419827" y="1231182"/>
                    <a:pt x="105127" y="1612359"/>
                    <a:pt x="66231" y="1725510"/>
                  </a:cubicBezTo>
                  <a:cubicBezTo>
                    <a:pt x="20263" y="1859169"/>
                    <a:pt x="-32776" y="2005558"/>
                    <a:pt x="25921" y="2132146"/>
                  </a:cubicBezTo>
                  <a:cubicBezTo>
                    <a:pt x="168774" y="2511201"/>
                    <a:pt x="751501" y="2843581"/>
                    <a:pt x="907790" y="2922787"/>
                  </a:cubicBezTo>
                  <a:cubicBezTo>
                    <a:pt x="1086002" y="3012600"/>
                    <a:pt x="1487688" y="3140602"/>
                    <a:pt x="1745106" y="3109486"/>
                  </a:cubicBezTo>
                  <a:cubicBezTo>
                    <a:pt x="1995453" y="3079076"/>
                    <a:pt x="2046370" y="3016843"/>
                    <a:pt x="2197710" y="2873283"/>
                  </a:cubicBezTo>
                  <a:cubicBezTo>
                    <a:pt x="2349049" y="2729723"/>
                    <a:pt x="2399967" y="2662540"/>
                    <a:pt x="2551306" y="2477255"/>
                  </a:cubicBezTo>
                  <a:cubicBezTo>
                    <a:pt x="2702645" y="2291971"/>
                    <a:pt x="2904902" y="2089714"/>
                    <a:pt x="3064728" y="1989293"/>
                  </a:cubicBezTo>
                  <a:cubicBezTo>
                    <a:pt x="3224553" y="1888164"/>
                    <a:pt x="3471363" y="1666106"/>
                    <a:pt x="3629068" y="1458898"/>
                  </a:cubicBezTo>
                  <a:cubicBezTo>
                    <a:pt x="3755654" y="1293415"/>
                    <a:pt x="3817888" y="1005588"/>
                    <a:pt x="3817888" y="1005588"/>
                  </a:cubicBezTo>
                  <a:cubicBezTo>
                    <a:pt x="3817888" y="1005588"/>
                    <a:pt x="3847589" y="852127"/>
                    <a:pt x="3817888" y="722004"/>
                  </a:cubicBezTo>
                  <a:close/>
                </a:path>
              </a:pathLst>
            </a:custGeom>
            <a:solidFill>
              <a:srgbClr val="000000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94">
              <a:extLst>
                <a:ext uri="{FF2B5EF4-FFF2-40B4-BE49-F238E27FC236}">
                  <a16:creationId xmlns:a16="http://schemas.microsoft.com/office/drawing/2014/main" xmlns="" id="{07323300-603A-4FD9-A576-8486FE8C532B}"/>
                </a:ext>
              </a:extLst>
            </p:cNvPr>
            <p:cNvSpPr/>
            <p:nvPr/>
          </p:nvSpPr>
          <p:spPr>
            <a:xfrm>
              <a:off x="8338752" y="1947152"/>
              <a:ext cx="1882301" cy="1882825"/>
            </a:xfrm>
            <a:custGeom>
              <a:avLst/>
              <a:gdLst>
                <a:gd name="connsiteX0" fmla="*/ 1040743 w 1882301"/>
                <a:gd name="connsiteY0" fmla="*/ 1158660 h 1882825"/>
                <a:gd name="connsiteX1" fmla="*/ 1544970 w 1882301"/>
                <a:gd name="connsiteY1" fmla="*/ 517237 h 1882825"/>
                <a:gd name="connsiteX2" fmla="*/ 1882302 w 1882301"/>
                <a:gd name="connsiteY2" fmla="*/ 8765 h 1882825"/>
                <a:gd name="connsiteX3" fmla="*/ 1492638 w 1882301"/>
                <a:gd name="connsiteY3" fmla="*/ 143839 h 1882825"/>
                <a:gd name="connsiteX4" fmla="*/ 1486981 w 1882301"/>
                <a:gd name="connsiteY4" fmla="*/ 149497 h 1882825"/>
                <a:gd name="connsiteX5" fmla="*/ 1482030 w 1882301"/>
                <a:gd name="connsiteY5" fmla="*/ 143132 h 1882825"/>
                <a:gd name="connsiteX6" fmla="*/ 915569 w 1882301"/>
                <a:gd name="connsiteY6" fmla="*/ 12301 h 1882825"/>
                <a:gd name="connsiteX7" fmla="*/ 513884 w 1882301"/>
                <a:gd name="connsiteY7" fmla="*/ 395600 h 1882825"/>
                <a:gd name="connsiteX8" fmla="*/ 66231 w 1882301"/>
                <a:gd name="connsiteY8" fmla="*/ 991056 h 1882825"/>
                <a:gd name="connsiteX9" fmla="*/ 25921 w 1882301"/>
                <a:gd name="connsiteY9" fmla="*/ 1397692 h 1882825"/>
                <a:gd name="connsiteX10" fmla="*/ 375274 w 1882301"/>
                <a:gd name="connsiteY10" fmla="*/ 1727950 h 1882825"/>
                <a:gd name="connsiteX11" fmla="*/ 673710 w 1882301"/>
                <a:gd name="connsiteY11" fmla="*/ 1882826 h 1882825"/>
                <a:gd name="connsiteX12" fmla="*/ 937492 w 1882301"/>
                <a:gd name="connsiteY12" fmla="*/ 1276762 h 1882825"/>
                <a:gd name="connsiteX13" fmla="*/ 1040743 w 1882301"/>
                <a:gd name="connsiteY13" fmla="*/ 1158660 h 188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2301" h="1882825">
                  <a:moveTo>
                    <a:pt x="1040743" y="1158660"/>
                  </a:moveTo>
                  <a:cubicBezTo>
                    <a:pt x="1044986" y="1153710"/>
                    <a:pt x="1503246" y="603514"/>
                    <a:pt x="1544970" y="517237"/>
                  </a:cubicBezTo>
                  <a:cubicBezTo>
                    <a:pt x="1584573" y="435202"/>
                    <a:pt x="1839162" y="70998"/>
                    <a:pt x="1882302" y="8765"/>
                  </a:cubicBezTo>
                  <a:cubicBezTo>
                    <a:pt x="1718233" y="-28716"/>
                    <a:pt x="1580330" y="61098"/>
                    <a:pt x="1492638" y="143839"/>
                  </a:cubicBezTo>
                  <a:lnTo>
                    <a:pt x="1486981" y="149497"/>
                  </a:lnTo>
                  <a:lnTo>
                    <a:pt x="1482030" y="143132"/>
                  </a:lnTo>
                  <a:cubicBezTo>
                    <a:pt x="1443135" y="87971"/>
                    <a:pt x="1063373" y="29981"/>
                    <a:pt x="915569" y="12301"/>
                  </a:cubicBezTo>
                  <a:cubicBezTo>
                    <a:pt x="769888" y="147375"/>
                    <a:pt x="593796" y="310029"/>
                    <a:pt x="513884" y="395600"/>
                  </a:cubicBezTo>
                  <a:cubicBezTo>
                    <a:pt x="419827" y="496728"/>
                    <a:pt x="105127" y="877905"/>
                    <a:pt x="66231" y="991056"/>
                  </a:cubicBezTo>
                  <a:cubicBezTo>
                    <a:pt x="20263" y="1124715"/>
                    <a:pt x="-32776" y="1271104"/>
                    <a:pt x="25921" y="1397692"/>
                  </a:cubicBezTo>
                  <a:cubicBezTo>
                    <a:pt x="84618" y="1524279"/>
                    <a:pt x="257173" y="1655817"/>
                    <a:pt x="375274" y="1727950"/>
                  </a:cubicBezTo>
                  <a:cubicBezTo>
                    <a:pt x="455894" y="1777454"/>
                    <a:pt x="563388" y="1831908"/>
                    <a:pt x="673710" y="1882826"/>
                  </a:cubicBezTo>
                  <a:cubicBezTo>
                    <a:pt x="702704" y="1725122"/>
                    <a:pt x="896475" y="1331216"/>
                    <a:pt x="937492" y="1276762"/>
                  </a:cubicBezTo>
                  <a:cubicBezTo>
                    <a:pt x="979923" y="1220186"/>
                    <a:pt x="1040035" y="1159368"/>
                    <a:pt x="1040743" y="115866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95">
              <a:extLst>
                <a:ext uri="{FF2B5EF4-FFF2-40B4-BE49-F238E27FC236}">
                  <a16:creationId xmlns:a16="http://schemas.microsoft.com/office/drawing/2014/main" xmlns="" id="{C5AEC57D-0A48-4033-996F-1270FD50CFFA}"/>
                </a:ext>
              </a:extLst>
            </p:cNvPr>
            <p:cNvSpPr/>
            <p:nvPr/>
          </p:nvSpPr>
          <p:spPr>
            <a:xfrm>
              <a:off x="9018827" y="1959453"/>
              <a:ext cx="2123698" cy="2134891"/>
            </a:xfrm>
            <a:custGeom>
              <a:avLst/>
              <a:gdLst>
                <a:gd name="connsiteX0" fmla="*/ 1260924 w 2123698"/>
                <a:gd name="connsiteY0" fmla="*/ 313286 h 2134891"/>
                <a:gd name="connsiteX1" fmla="*/ 1253852 w 2123698"/>
                <a:gd name="connsiteY1" fmla="*/ 310458 h 2134891"/>
                <a:gd name="connsiteX2" fmla="*/ 1256681 w 2123698"/>
                <a:gd name="connsiteY2" fmla="*/ 303386 h 2134891"/>
                <a:gd name="connsiteX3" fmla="*/ 1261631 w 2123698"/>
                <a:gd name="connsiteY3" fmla="*/ 292071 h 2134891"/>
                <a:gd name="connsiteX4" fmla="*/ 1292041 w 2123698"/>
                <a:gd name="connsiteY4" fmla="*/ 71426 h 2134891"/>
                <a:gd name="connsiteX5" fmla="*/ 1216371 w 2123698"/>
                <a:gd name="connsiteY5" fmla="*/ 0 h 2134891"/>
                <a:gd name="connsiteX6" fmla="*/ 877626 w 2123698"/>
                <a:gd name="connsiteY6" fmla="*/ 510593 h 2134891"/>
                <a:gd name="connsiteX7" fmla="*/ 371276 w 2123698"/>
                <a:gd name="connsiteY7" fmla="*/ 1155553 h 2134891"/>
                <a:gd name="connsiteX8" fmla="*/ 268733 w 2123698"/>
                <a:gd name="connsiteY8" fmla="*/ 1272239 h 2134891"/>
                <a:gd name="connsiteX9" fmla="*/ 7072 w 2123698"/>
                <a:gd name="connsiteY9" fmla="*/ 1874060 h 2134891"/>
                <a:gd name="connsiteX10" fmla="*/ 0 w 2123698"/>
                <a:gd name="connsiteY10" fmla="*/ 1872646 h 2134891"/>
                <a:gd name="connsiteX11" fmla="*/ 438459 w 2123698"/>
                <a:gd name="connsiteY11" fmla="*/ 2050151 h 2134891"/>
                <a:gd name="connsiteX12" fmla="*/ 1079883 w 2123698"/>
                <a:gd name="connsiteY12" fmla="*/ 2116627 h 2134891"/>
                <a:gd name="connsiteX13" fmla="*/ 1440551 w 2123698"/>
                <a:gd name="connsiteY13" fmla="*/ 1869110 h 2134891"/>
                <a:gd name="connsiteX14" fmla="*/ 2023985 w 2123698"/>
                <a:gd name="connsiteY14" fmla="*/ 988655 h 2134891"/>
                <a:gd name="connsiteX15" fmla="*/ 2123699 w 2123698"/>
                <a:gd name="connsiteY15" fmla="*/ 858532 h 2134891"/>
                <a:gd name="connsiteX16" fmla="*/ 1260924 w 2123698"/>
                <a:gd name="connsiteY16" fmla="*/ 313286 h 213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3698" h="2134891">
                  <a:moveTo>
                    <a:pt x="1260924" y="313286"/>
                  </a:moveTo>
                  <a:lnTo>
                    <a:pt x="1253852" y="310458"/>
                  </a:lnTo>
                  <a:lnTo>
                    <a:pt x="1256681" y="303386"/>
                  </a:lnTo>
                  <a:cubicBezTo>
                    <a:pt x="1258095" y="300557"/>
                    <a:pt x="1259510" y="297021"/>
                    <a:pt x="1261631" y="292071"/>
                  </a:cubicBezTo>
                  <a:cubicBezTo>
                    <a:pt x="1278604" y="253175"/>
                    <a:pt x="1324571" y="148510"/>
                    <a:pt x="1292041" y="71426"/>
                  </a:cubicBezTo>
                  <a:cubicBezTo>
                    <a:pt x="1278604" y="39603"/>
                    <a:pt x="1253145" y="15558"/>
                    <a:pt x="1216371" y="0"/>
                  </a:cubicBezTo>
                  <a:cubicBezTo>
                    <a:pt x="1183840" y="46675"/>
                    <a:pt x="916521" y="428559"/>
                    <a:pt x="877626" y="510593"/>
                  </a:cubicBezTo>
                  <a:cubicBezTo>
                    <a:pt x="835194" y="598992"/>
                    <a:pt x="389663" y="1132922"/>
                    <a:pt x="371276" y="1155553"/>
                  </a:cubicBezTo>
                  <a:cubicBezTo>
                    <a:pt x="370568" y="1156967"/>
                    <a:pt x="310457" y="1216371"/>
                    <a:pt x="268733" y="1272239"/>
                  </a:cubicBezTo>
                  <a:cubicBezTo>
                    <a:pt x="228423" y="1325986"/>
                    <a:pt x="35360" y="1718478"/>
                    <a:pt x="7072" y="1874060"/>
                  </a:cubicBezTo>
                  <a:lnTo>
                    <a:pt x="0" y="1872646"/>
                  </a:lnTo>
                  <a:cubicBezTo>
                    <a:pt x="169018" y="1950437"/>
                    <a:pt x="342988" y="2020449"/>
                    <a:pt x="438459" y="2050151"/>
                  </a:cubicBezTo>
                  <a:cubicBezTo>
                    <a:pt x="606771" y="2103191"/>
                    <a:pt x="894599" y="2166838"/>
                    <a:pt x="1079883" y="2116627"/>
                  </a:cubicBezTo>
                  <a:cubicBezTo>
                    <a:pt x="1168989" y="2092583"/>
                    <a:pt x="1310427" y="1991454"/>
                    <a:pt x="1440551" y="1869110"/>
                  </a:cubicBezTo>
                  <a:cubicBezTo>
                    <a:pt x="1695140" y="1628664"/>
                    <a:pt x="1879010" y="1207885"/>
                    <a:pt x="2023985" y="988655"/>
                  </a:cubicBezTo>
                  <a:cubicBezTo>
                    <a:pt x="2050859" y="947638"/>
                    <a:pt x="2084803" y="903792"/>
                    <a:pt x="2123699" y="858532"/>
                  </a:cubicBezTo>
                  <a:cubicBezTo>
                    <a:pt x="2034593" y="741138"/>
                    <a:pt x="1751716" y="490792"/>
                    <a:pt x="1260924" y="31328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96">
              <a:extLst>
                <a:ext uri="{FF2B5EF4-FFF2-40B4-BE49-F238E27FC236}">
                  <a16:creationId xmlns:a16="http://schemas.microsoft.com/office/drawing/2014/main" xmlns="" id="{D4D792BF-842B-4507-A63A-79FE9C95ABB4}"/>
                </a:ext>
              </a:extLst>
            </p:cNvPr>
            <p:cNvSpPr/>
            <p:nvPr/>
          </p:nvSpPr>
          <p:spPr>
            <a:xfrm>
              <a:off x="9256172" y="2170520"/>
              <a:ext cx="815663" cy="1058343"/>
            </a:xfrm>
            <a:custGeom>
              <a:avLst/>
              <a:gdLst>
                <a:gd name="connsiteX0" fmla="*/ 123323 w 815663"/>
                <a:gd name="connsiteY0" fmla="*/ 935292 h 1058343"/>
                <a:gd name="connsiteX1" fmla="*/ 627551 w 815663"/>
                <a:gd name="connsiteY1" fmla="*/ 293869 h 1058343"/>
                <a:gd name="connsiteX2" fmla="*/ 815664 w 815663"/>
                <a:gd name="connsiteY2" fmla="*/ 1798 h 1058343"/>
                <a:gd name="connsiteX3" fmla="*/ 263346 w 815663"/>
                <a:gd name="connsiteY3" fmla="*/ 411970 h 1058343"/>
                <a:gd name="connsiteX4" fmla="*/ 16536 w 815663"/>
                <a:gd name="connsiteY4" fmla="*/ 1058344 h 1058343"/>
                <a:gd name="connsiteX5" fmla="*/ 20072 w 815663"/>
                <a:gd name="connsiteY5" fmla="*/ 1053393 h 1058343"/>
                <a:gd name="connsiteX6" fmla="*/ 123323 w 815663"/>
                <a:gd name="connsiteY6" fmla="*/ 935292 h 105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663" h="1058343">
                  <a:moveTo>
                    <a:pt x="123323" y="935292"/>
                  </a:moveTo>
                  <a:cubicBezTo>
                    <a:pt x="127566" y="930342"/>
                    <a:pt x="585826" y="380146"/>
                    <a:pt x="627551" y="293869"/>
                  </a:cubicBezTo>
                  <a:cubicBezTo>
                    <a:pt x="648766" y="249316"/>
                    <a:pt x="735044" y="119899"/>
                    <a:pt x="815664" y="1798"/>
                  </a:cubicBezTo>
                  <a:cubicBezTo>
                    <a:pt x="696149" y="-19418"/>
                    <a:pt x="464189" y="148894"/>
                    <a:pt x="263346" y="411970"/>
                  </a:cubicBezTo>
                  <a:cubicBezTo>
                    <a:pt x="58968" y="679289"/>
                    <a:pt x="-42160" y="952972"/>
                    <a:pt x="16536" y="1058344"/>
                  </a:cubicBezTo>
                  <a:cubicBezTo>
                    <a:pt x="17951" y="1056222"/>
                    <a:pt x="19365" y="1054808"/>
                    <a:pt x="20072" y="1053393"/>
                  </a:cubicBezTo>
                  <a:cubicBezTo>
                    <a:pt x="62504" y="996111"/>
                    <a:pt x="122615" y="935999"/>
                    <a:pt x="123323" y="93529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97">
              <a:extLst>
                <a:ext uri="{FF2B5EF4-FFF2-40B4-BE49-F238E27FC236}">
                  <a16:creationId xmlns:a16="http://schemas.microsoft.com/office/drawing/2014/main" xmlns="" id="{4B97A44D-873A-4497-BA0F-F5C06A19A9D4}"/>
                </a:ext>
              </a:extLst>
            </p:cNvPr>
            <p:cNvSpPr/>
            <p:nvPr/>
          </p:nvSpPr>
          <p:spPr>
            <a:xfrm>
              <a:off x="9281195" y="2175854"/>
              <a:ext cx="868199" cy="1097283"/>
            </a:xfrm>
            <a:custGeom>
              <a:avLst/>
              <a:gdLst>
                <a:gd name="connsiteX0" fmla="*/ 14144 w 868199"/>
                <a:gd name="connsiteY0" fmla="*/ 1079176 h 1097283"/>
                <a:gd name="connsiteX1" fmla="*/ 604650 w 868199"/>
                <a:gd name="connsiteY1" fmla="*/ 685270 h 1097283"/>
                <a:gd name="connsiteX2" fmla="*/ 828829 w 868199"/>
                <a:gd name="connsiteY2" fmla="*/ 12022 h 1097283"/>
                <a:gd name="connsiteX3" fmla="*/ 805493 w 868199"/>
                <a:gd name="connsiteY3" fmla="*/ 0 h 1097283"/>
                <a:gd name="connsiteX4" fmla="*/ 615258 w 868199"/>
                <a:gd name="connsiteY4" fmla="*/ 294899 h 1097283"/>
                <a:gd name="connsiteX5" fmla="*/ 108908 w 868199"/>
                <a:gd name="connsiteY5" fmla="*/ 939859 h 1097283"/>
                <a:gd name="connsiteX6" fmla="*/ 6365 w 868199"/>
                <a:gd name="connsiteY6" fmla="*/ 1056546 h 1097283"/>
                <a:gd name="connsiteX7" fmla="*/ 0 w 868199"/>
                <a:gd name="connsiteY7" fmla="*/ 1065739 h 1097283"/>
                <a:gd name="connsiteX8" fmla="*/ 14144 w 868199"/>
                <a:gd name="connsiteY8" fmla="*/ 1079176 h 109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199" h="1097283">
                  <a:moveTo>
                    <a:pt x="14144" y="1079176"/>
                  </a:moveTo>
                  <a:cubicBezTo>
                    <a:pt x="115272" y="1156260"/>
                    <a:pt x="379762" y="980169"/>
                    <a:pt x="604650" y="685270"/>
                  </a:cubicBezTo>
                  <a:cubicBezTo>
                    <a:pt x="829536" y="390370"/>
                    <a:pt x="929958" y="89106"/>
                    <a:pt x="828829" y="12022"/>
                  </a:cubicBezTo>
                  <a:cubicBezTo>
                    <a:pt x="821757" y="6365"/>
                    <a:pt x="813979" y="2829"/>
                    <a:pt x="805493" y="0"/>
                  </a:cubicBezTo>
                  <a:cubicBezTo>
                    <a:pt x="724165" y="118808"/>
                    <a:pt x="636473" y="250346"/>
                    <a:pt x="615258" y="294899"/>
                  </a:cubicBezTo>
                  <a:cubicBezTo>
                    <a:pt x="572826" y="383298"/>
                    <a:pt x="127295" y="917229"/>
                    <a:pt x="108908" y="939859"/>
                  </a:cubicBezTo>
                  <a:cubicBezTo>
                    <a:pt x="108200" y="941273"/>
                    <a:pt x="48089" y="1000677"/>
                    <a:pt x="6365" y="1056546"/>
                  </a:cubicBezTo>
                  <a:cubicBezTo>
                    <a:pt x="4243" y="1058667"/>
                    <a:pt x="2121" y="1062203"/>
                    <a:pt x="0" y="1065739"/>
                  </a:cubicBezTo>
                  <a:cubicBezTo>
                    <a:pt x="4243" y="1070690"/>
                    <a:pt x="8486" y="1075640"/>
                    <a:pt x="14144" y="107917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98">
              <a:extLst>
                <a:ext uri="{FF2B5EF4-FFF2-40B4-BE49-F238E27FC236}">
                  <a16:creationId xmlns:a16="http://schemas.microsoft.com/office/drawing/2014/main" xmlns="" id="{37CC6A37-9EBD-4049-B3DF-E5147DFA4BE4}"/>
                </a:ext>
              </a:extLst>
            </p:cNvPr>
            <p:cNvSpPr/>
            <p:nvPr/>
          </p:nvSpPr>
          <p:spPr>
            <a:xfrm>
              <a:off x="9267758" y="1211990"/>
              <a:ext cx="2922955" cy="1595386"/>
            </a:xfrm>
            <a:custGeom>
              <a:avLst/>
              <a:gdLst>
                <a:gd name="connsiteX0" fmla="*/ 2888882 w 2922955"/>
                <a:gd name="connsiteY0" fmla="*/ 722004 h 1595386"/>
                <a:gd name="connsiteX1" fmla="*/ 2523264 w 2922955"/>
                <a:gd name="connsiteY1" fmla="*/ 280008 h 1595386"/>
                <a:gd name="connsiteX2" fmla="*/ 1335887 w 2922955"/>
                <a:gd name="connsiteY2" fmla="*/ 2082 h 1595386"/>
                <a:gd name="connsiteX3" fmla="*/ 671126 w 2922955"/>
                <a:gd name="connsiteY3" fmla="*/ 195852 h 1595386"/>
                <a:gd name="connsiteX4" fmla="*/ 98300 w 2922955"/>
                <a:gd name="connsiteY4" fmla="*/ 642091 h 1595386"/>
                <a:gd name="connsiteX5" fmla="*/ 0 w 2922955"/>
                <a:gd name="connsiteY5" fmla="*/ 734026 h 1595386"/>
                <a:gd name="connsiteX6" fmla="*/ 559389 w 2922955"/>
                <a:gd name="connsiteY6" fmla="*/ 863442 h 1595386"/>
                <a:gd name="connsiteX7" fmla="*/ 967440 w 2922955"/>
                <a:gd name="connsiteY7" fmla="*/ 732612 h 1595386"/>
                <a:gd name="connsiteX8" fmla="*/ 968147 w 2922955"/>
                <a:gd name="connsiteY8" fmla="*/ 732612 h 1595386"/>
                <a:gd name="connsiteX9" fmla="*/ 1057253 w 2922955"/>
                <a:gd name="connsiteY9" fmla="*/ 813939 h 1595386"/>
                <a:gd name="connsiteX10" fmla="*/ 1026136 w 2922955"/>
                <a:gd name="connsiteY10" fmla="*/ 1045898 h 1595386"/>
                <a:gd name="connsiteX11" fmla="*/ 1024722 w 2922955"/>
                <a:gd name="connsiteY11" fmla="*/ 1050141 h 1595386"/>
                <a:gd name="connsiteX12" fmla="*/ 1884668 w 2922955"/>
                <a:gd name="connsiteY12" fmla="*/ 1595386 h 1595386"/>
                <a:gd name="connsiteX13" fmla="*/ 2581960 w 2922955"/>
                <a:gd name="connsiteY13" fmla="*/ 1103888 h 1595386"/>
                <a:gd name="connsiteX14" fmla="*/ 2888882 w 2922955"/>
                <a:gd name="connsiteY14" fmla="*/ 722004 h 159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2955" h="1595386">
                  <a:moveTo>
                    <a:pt x="2888882" y="722004"/>
                  </a:moveTo>
                  <a:cubicBezTo>
                    <a:pt x="2853522" y="565714"/>
                    <a:pt x="2592568" y="325976"/>
                    <a:pt x="2523264" y="280008"/>
                  </a:cubicBezTo>
                  <a:cubicBezTo>
                    <a:pt x="2195833" y="63607"/>
                    <a:pt x="1640687" y="-14184"/>
                    <a:pt x="1335887" y="2082"/>
                  </a:cubicBezTo>
                  <a:cubicBezTo>
                    <a:pt x="1108170" y="14104"/>
                    <a:pt x="805493" y="94724"/>
                    <a:pt x="671126" y="195852"/>
                  </a:cubicBezTo>
                  <a:cubicBezTo>
                    <a:pt x="536759" y="296981"/>
                    <a:pt x="250346" y="499238"/>
                    <a:pt x="98300" y="642091"/>
                  </a:cubicBezTo>
                  <a:cubicBezTo>
                    <a:pt x="68597" y="669671"/>
                    <a:pt x="35360" y="701495"/>
                    <a:pt x="0" y="734026"/>
                  </a:cubicBezTo>
                  <a:cubicBezTo>
                    <a:pt x="85570" y="744634"/>
                    <a:pt x="492206" y="799795"/>
                    <a:pt x="559389" y="863442"/>
                  </a:cubicBezTo>
                  <a:cubicBezTo>
                    <a:pt x="652031" y="777872"/>
                    <a:pt x="796299" y="688058"/>
                    <a:pt x="967440" y="732612"/>
                  </a:cubicBezTo>
                  <a:lnTo>
                    <a:pt x="968147" y="732612"/>
                  </a:lnTo>
                  <a:cubicBezTo>
                    <a:pt x="1011992" y="749584"/>
                    <a:pt x="1041695" y="777165"/>
                    <a:pt x="1057253" y="813939"/>
                  </a:cubicBezTo>
                  <a:cubicBezTo>
                    <a:pt x="1091906" y="896680"/>
                    <a:pt x="1044523" y="1004881"/>
                    <a:pt x="1026136" y="1045898"/>
                  </a:cubicBezTo>
                  <a:cubicBezTo>
                    <a:pt x="1025429" y="1047312"/>
                    <a:pt x="1024722" y="1048727"/>
                    <a:pt x="1024722" y="1050141"/>
                  </a:cubicBezTo>
                  <a:cubicBezTo>
                    <a:pt x="1510563" y="1226939"/>
                    <a:pt x="1792733" y="1476578"/>
                    <a:pt x="1884668" y="1595386"/>
                  </a:cubicBezTo>
                  <a:cubicBezTo>
                    <a:pt x="2068538" y="1384643"/>
                    <a:pt x="2355658" y="1155513"/>
                    <a:pt x="2581960" y="1103888"/>
                  </a:cubicBezTo>
                  <a:cubicBezTo>
                    <a:pt x="3009105" y="1004881"/>
                    <a:pt x="2930606" y="906581"/>
                    <a:pt x="2888882" y="722004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99">
              <a:extLst>
                <a:ext uri="{FF2B5EF4-FFF2-40B4-BE49-F238E27FC236}">
                  <a16:creationId xmlns:a16="http://schemas.microsoft.com/office/drawing/2014/main" xmlns="" id="{674A1B26-E37E-4694-AB5E-441DECF625FC}"/>
                </a:ext>
              </a:extLst>
            </p:cNvPr>
            <p:cNvSpPr/>
            <p:nvPr/>
          </p:nvSpPr>
          <p:spPr>
            <a:xfrm>
              <a:off x="9012462" y="3829270"/>
              <a:ext cx="7071" cy="2828"/>
            </a:xfrm>
            <a:custGeom>
              <a:avLst/>
              <a:gdLst>
                <a:gd name="connsiteX0" fmla="*/ 0 w 7071"/>
                <a:gd name="connsiteY0" fmla="*/ 1414 h 2828"/>
                <a:gd name="connsiteX1" fmla="*/ 7072 w 7071"/>
                <a:gd name="connsiteY1" fmla="*/ 2829 h 2828"/>
                <a:gd name="connsiteX2" fmla="*/ 707 w 7071"/>
                <a:gd name="connsiteY2" fmla="*/ 0 h 2828"/>
                <a:gd name="connsiteX3" fmla="*/ 0 w 7071"/>
                <a:gd name="connsiteY3" fmla="*/ 1414 h 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1" h="2828">
                  <a:moveTo>
                    <a:pt x="0" y="1414"/>
                  </a:moveTo>
                  <a:lnTo>
                    <a:pt x="7072" y="2829"/>
                  </a:lnTo>
                  <a:cubicBezTo>
                    <a:pt x="4950" y="2121"/>
                    <a:pt x="2829" y="707"/>
                    <a:pt x="707" y="0"/>
                  </a:cubicBezTo>
                  <a:cubicBezTo>
                    <a:pt x="0" y="707"/>
                    <a:pt x="0" y="1414"/>
                    <a:pt x="0" y="1414"/>
                  </a:cubicBezTo>
                  <a:close/>
                </a:path>
              </a:pathLst>
            </a:custGeom>
            <a:solidFill>
              <a:srgbClr val="ED1C24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100">
              <a:extLst>
                <a:ext uri="{FF2B5EF4-FFF2-40B4-BE49-F238E27FC236}">
                  <a16:creationId xmlns:a16="http://schemas.microsoft.com/office/drawing/2014/main" xmlns="" id="{0505D092-209C-4DA3-9979-DC5576F5D124}"/>
                </a:ext>
              </a:extLst>
            </p:cNvPr>
            <p:cNvSpPr/>
            <p:nvPr/>
          </p:nvSpPr>
          <p:spPr>
            <a:xfrm>
              <a:off x="9233651" y="2347195"/>
              <a:ext cx="817443" cy="889403"/>
            </a:xfrm>
            <a:custGeom>
              <a:avLst/>
              <a:gdLst>
                <a:gd name="connsiteX0" fmla="*/ 676189 w 817443"/>
                <a:gd name="connsiteY0" fmla="*/ 114374 h 889403"/>
                <a:gd name="connsiteX1" fmla="*/ 549977 w 817443"/>
                <a:gd name="connsiteY1" fmla="*/ 559076 h 889403"/>
                <a:gd name="connsiteX2" fmla="*/ 141255 w 817443"/>
                <a:gd name="connsiteY2" fmla="*/ 775029 h 889403"/>
                <a:gd name="connsiteX3" fmla="*/ 267467 w 817443"/>
                <a:gd name="connsiteY3" fmla="*/ 330328 h 889403"/>
                <a:gd name="connsiteX4" fmla="*/ 676189 w 817443"/>
                <a:gd name="connsiteY4" fmla="*/ 114374 h 88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443" h="889403">
                  <a:moveTo>
                    <a:pt x="676189" y="114374"/>
                  </a:moveTo>
                  <a:cubicBezTo>
                    <a:pt x="754202" y="177542"/>
                    <a:pt x="697694" y="376641"/>
                    <a:pt x="549977" y="559076"/>
                  </a:cubicBezTo>
                  <a:cubicBezTo>
                    <a:pt x="402259" y="741511"/>
                    <a:pt x="219268" y="838196"/>
                    <a:pt x="141255" y="775029"/>
                  </a:cubicBezTo>
                  <a:cubicBezTo>
                    <a:pt x="63242" y="711862"/>
                    <a:pt x="119749" y="512762"/>
                    <a:pt x="267467" y="330328"/>
                  </a:cubicBezTo>
                  <a:cubicBezTo>
                    <a:pt x="415185" y="147893"/>
                    <a:pt x="598176" y="51207"/>
                    <a:pt x="676189" y="114374"/>
                  </a:cubicBezTo>
                  <a:close/>
                </a:path>
              </a:pathLst>
            </a:custGeom>
            <a:solidFill>
              <a:schemeClr val="accent2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101">
              <a:extLst>
                <a:ext uri="{FF2B5EF4-FFF2-40B4-BE49-F238E27FC236}">
                  <a16:creationId xmlns:a16="http://schemas.microsoft.com/office/drawing/2014/main" xmlns="" id="{524A1E32-00B2-4B20-934A-273F4EFCB731}"/>
                </a:ext>
              </a:extLst>
            </p:cNvPr>
            <p:cNvSpPr/>
            <p:nvPr/>
          </p:nvSpPr>
          <p:spPr>
            <a:xfrm>
              <a:off x="353" y="3313727"/>
              <a:ext cx="9078321" cy="2328077"/>
            </a:xfrm>
            <a:custGeom>
              <a:avLst/>
              <a:gdLst>
                <a:gd name="connsiteX0" fmla="*/ 3610572 w 9078321"/>
                <a:gd name="connsiteY0" fmla="*/ 2328078 h 2328077"/>
                <a:gd name="connsiteX1" fmla="*/ 3544803 w 9078321"/>
                <a:gd name="connsiteY1" fmla="*/ 2321713 h 2328077"/>
                <a:gd name="connsiteX2" fmla="*/ 3189793 w 9078321"/>
                <a:gd name="connsiteY2" fmla="*/ 1795562 h 2328077"/>
                <a:gd name="connsiteX3" fmla="*/ 2843976 w 9078321"/>
                <a:gd name="connsiteY3" fmla="*/ 1168282 h 2328077"/>
                <a:gd name="connsiteX4" fmla="*/ 1514453 w 9078321"/>
                <a:gd name="connsiteY4" fmla="*/ 1176061 h 2328077"/>
                <a:gd name="connsiteX5" fmla="*/ 58344 w 9078321"/>
                <a:gd name="connsiteY5" fmla="*/ 1524000 h 2328077"/>
                <a:gd name="connsiteX6" fmla="*/ 1769 w 9078321"/>
                <a:gd name="connsiteY6" fmla="*/ 1492176 h 2328077"/>
                <a:gd name="connsiteX7" fmla="*/ 33592 w 9078321"/>
                <a:gd name="connsiteY7" fmla="*/ 1435601 h 2328077"/>
                <a:gd name="connsiteX8" fmla="*/ 1497481 w 9078321"/>
                <a:gd name="connsiteY8" fmla="*/ 1085541 h 2328077"/>
                <a:gd name="connsiteX9" fmla="*/ 2895601 w 9078321"/>
                <a:gd name="connsiteY9" fmla="*/ 1091905 h 2328077"/>
                <a:gd name="connsiteX10" fmla="*/ 3277485 w 9078321"/>
                <a:gd name="connsiteY10" fmla="*/ 1768688 h 2328077"/>
                <a:gd name="connsiteX11" fmla="*/ 3561776 w 9078321"/>
                <a:gd name="connsiteY11" fmla="*/ 2231192 h 2328077"/>
                <a:gd name="connsiteX12" fmla="*/ 4685505 w 9078321"/>
                <a:gd name="connsiteY12" fmla="*/ 1395291 h 2328077"/>
                <a:gd name="connsiteX13" fmla="*/ 4949995 w 9078321"/>
                <a:gd name="connsiteY13" fmla="*/ 1115950 h 2328077"/>
                <a:gd name="connsiteX14" fmla="*/ 5143766 w 9078321"/>
                <a:gd name="connsiteY14" fmla="*/ 917936 h 2328077"/>
                <a:gd name="connsiteX15" fmla="*/ 6571588 w 9078321"/>
                <a:gd name="connsiteY15" fmla="*/ 0 h 2328077"/>
                <a:gd name="connsiteX16" fmla="*/ 6590682 w 9078321"/>
                <a:gd name="connsiteY16" fmla="*/ 0 h 2328077"/>
                <a:gd name="connsiteX17" fmla="*/ 7109054 w 9078321"/>
                <a:gd name="connsiteY17" fmla="*/ 313993 h 2328077"/>
                <a:gd name="connsiteX18" fmla="*/ 7288681 w 9078321"/>
                <a:gd name="connsiteY18" fmla="*/ 899549 h 2328077"/>
                <a:gd name="connsiteX19" fmla="*/ 7502960 w 9078321"/>
                <a:gd name="connsiteY19" fmla="*/ 1377611 h 2328077"/>
                <a:gd name="connsiteX20" fmla="*/ 9000086 w 9078321"/>
                <a:gd name="connsiteY20" fmla="*/ 607478 h 2328077"/>
                <a:gd name="connsiteX21" fmla="*/ 9065149 w 9078321"/>
                <a:gd name="connsiteY21" fmla="*/ 608186 h 2328077"/>
                <a:gd name="connsiteX22" fmla="*/ 9064442 w 9078321"/>
                <a:gd name="connsiteY22" fmla="*/ 673247 h 2328077"/>
                <a:gd name="connsiteX23" fmla="*/ 8523439 w 9078321"/>
                <a:gd name="connsiteY23" fmla="*/ 1110292 h 2328077"/>
                <a:gd name="connsiteX24" fmla="*/ 7487403 w 9078321"/>
                <a:gd name="connsiteY24" fmla="*/ 1468839 h 2328077"/>
                <a:gd name="connsiteX25" fmla="*/ 7198868 w 9078321"/>
                <a:gd name="connsiteY25" fmla="*/ 918643 h 2328077"/>
                <a:gd name="connsiteX26" fmla="*/ 6589268 w 9078321"/>
                <a:gd name="connsiteY26" fmla="*/ 92642 h 2328077"/>
                <a:gd name="connsiteX27" fmla="*/ 6572295 w 9078321"/>
                <a:gd name="connsiteY27" fmla="*/ 92642 h 2328077"/>
                <a:gd name="connsiteX28" fmla="*/ 5210949 w 9078321"/>
                <a:gd name="connsiteY28" fmla="*/ 981583 h 2328077"/>
                <a:gd name="connsiteX29" fmla="*/ 5014350 w 9078321"/>
                <a:gd name="connsiteY29" fmla="*/ 1183133 h 2328077"/>
                <a:gd name="connsiteX30" fmla="*/ 4754103 w 9078321"/>
                <a:gd name="connsiteY30" fmla="*/ 1457524 h 2328077"/>
                <a:gd name="connsiteX31" fmla="*/ 4157939 w 9078321"/>
                <a:gd name="connsiteY31" fmla="*/ 2055809 h 2328077"/>
                <a:gd name="connsiteX32" fmla="*/ 3610572 w 9078321"/>
                <a:gd name="connsiteY32" fmla="*/ 2328078 h 232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78321" h="2328077">
                  <a:moveTo>
                    <a:pt x="3610572" y="2328078"/>
                  </a:moveTo>
                  <a:cubicBezTo>
                    <a:pt x="3587942" y="2328078"/>
                    <a:pt x="3566019" y="2325956"/>
                    <a:pt x="3544803" y="2321713"/>
                  </a:cubicBezTo>
                  <a:cubicBezTo>
                    <a:pt x="3337596" y="2280696"/>
                    <a:pt x="3266170" y="2045201"/>
                    <a:pt x="3189793" y="1795562"/>
                  </a:cubicBezTo>
                  <a:cubicBezTo>
                    <a:pt x="3119074" y="1564310"/>
                    <a:pt x="3039868" y="1302649"/>
                    <a:pt x="2843976" y="1168282"/>
                  </a:cubicBezTo>
                  <a:cubicBezTo>
                    <a:pt x="2720924" y="1083419"/>
                    <a:pt x="2389958" y="1016236"/>
                    <a:pt x="1514453" y="1176061"/>
                  </a:cubicBezTo>
                  <a:cubicBezTo>
                    <a:pt x="921119" y="1284261"/>
                    <a:pt x="316469" y="1452573"/>
                    <a:pt x="58344" y="1524000"/>
                  </a:cubicBezTo>
                  <a:cubicBezTo>
                    <a:pt x="33592" y="1531072"/>
                    <a:pt x="8840" y="1516221"/>
                    <a:pt x="1769" y="1492176"/>
                  </a:cubicBezTo>
                  <a:cubicBezTo>
                    <a:pt x="-5303" y="1467425"/>
                    <a:pt x="9548" y="1442673"/>
                    <a:pt x="33592" y="1435601"/>
                  </a:cubicBezTo>
                  <a:cubicBezTo>
                    <a:pt x="293132" y="1363467"/>
                    <a:pt x="899903" y="1195155"/>
                    <a:pt x="1497481" y="1085541"/>
                  </a:cubicBezTo>
                  <a:cubicBezTo>
                    <a:pt x="2235790" y="951174"/>
                    <a:pt x="2692636" y="953295"/>
                    <a:pt x="2895601" y="1091905"/>
                  </a:cubicBezTo>
                  <a:cubicBezTo>
                    <a:pt x="3117659" y="1244659"/>
                    <a:pt x="3202522" y="1522585"/>
                    <a:pt x="3277485" y="1768688"/>
                  </a:cubicBezTo>
                  <a:cubicBezTo>
                    <a:pt x="3348204" y="2000647"/>
                    <a:pt x="3409023" y="2200783"/>
                    <a:pt x="3561776" y="2231192"/>
                  </a:cubicBezTo>
                  <a:cubicBezTo>
                    <a:pt x="3865161" y="2291304"/>
                    <a:pt x="4358782" y="1751716"/>
                    <a:pt x="4685505" y="1395291"/>
                  </a:cubicBezTo>
                  <a:cubicBezTo>
                    <a:pt x="4788048" y="1282847"/>
                    <a:pt x="4876447" y="1186669"/>
                    <a:pt x="4949995" y="1115950"/>
                  </a:cubicBezTo>
                  <a:cubicBezTo>
                    <a:pt x="5005864" y="1062910"/>
                    <a:pt x="5069511" y="995727"/>
                    <a:pt x="5143766" y="917936"/>
                  </a:cubicBezTo>
                  <a:cubicBezTo>
                    <a:pt x="5491705" y="551610"/>
                    <a:pt x="6016442" y="0"/>
                    <a:pt x="6571588" y="0"/>
                  </a:cubicBezTo>
                  <a:cubicBezTo>
                    <a:pt x="6577953" y="0"/>
                    <a:pt x="6584317" y="0"/>
                    <a:pt x="6590682" y="0"/>
                  </a:cubicBezTo>
                  <a:cubicBezTo>
                    <a:pt x="6824056" y="5657"/>
                    <a:pt x="6993075" y="108200"/>
                    <a:pt x="7109054" y="313993"/>
                  </a:cubicBezTo>
                  <a:cubicBezTo>
                    <a:pt x="7205940" y="486548"/>
                    <a:pt x="7249785" y="705778"/>
                    <a:pt x="7288681" y="899549"/>
                  </a:cubicBezTo>
                  <a:cubicBezTo>
                    <a:pt x="7337477" y="1144237"/>
                    <a:pt x="7379909" y="1356395"/>
                    <a:pt x="7502960" y="1377611"/>
                  </a:cubicBezTo>
                  <a:cubicBezTo>
                    <a:pt x="8096295" y="1480154"/>
                    <a:pt x="8990894" y="615965"/>
                    <a:pt x="9000086" y="607478"/>
                  </a:cubicBezTo>
                  <a:cubicBezTo>
                    <a:pt x="9018474" y="589799"/>
                    <a:pt x="9047469" y="589799"/>
                    <a:pt x="9065149" y="608186"/>
                  </a:cubicBezTo>
                  <a:cubicBezTo>
                    <a:pt x="9082829" y="626572"/>
                    <a:pt x="9082829" y="655567"/>
                    <a:pt x="9064442" y="673247"/>
                  </a:cubicBezTo>
                  <a:cubicBezTo>
                    <a:pt x="9062320" y="675369"/>
                    <a:pt x="8829653" y="900963"/>
                    <a:pt x="8523439" y="1110292"/>
                  </a:cubicBezTo>
                  <a:cubicBezTo>
                    <a:pt x="8106903" y="1394584"/>
                    <a:pt x="7758257" y="1515514"/>
                    <a:pt x="7487403" y="1468839"/>
                  </a:cubicBezTo>
                  <a:cubicBezTo>
                    <a:pt x="7302118" y="1437015"/>
                    <a:pt x="7254029" y="1196570"/>
                    <a:pt x="7198868" y="918643"/>
                  </a:cubicBezTo>
                  <a:cubicBezTo>
                    <a:pt x="7122491" y="536759"/>
                    <a:pt x="7036213" y="103250"/>
                    <a:pt x="6589268" y="92642"/>
                  </a:cubicBezTo>
                  <a:cubicBezTo>
                    <a:pt x="6583610" y="92642"/>
                    <a:pt x="6577953" y="92642"/>
                    <a:pt x="6572295" y="92642"/>
                  </a:cubicBezTo>
                  <a:cubicBezTo>
                    <a:pt x="6056752" y="92642"/>
                    <a:pt x="5548987" y="627280"/>
                    <a:pt x="5210949" y="981583"/>
                  </a:cubicBezTo>
                  <a:cubicBezTo>
                    <a:pt x="5135987" y="1060082"/>
                    <a:pt x="5071632" y="1127972"/>
                    <a:pt x="5014350" y="1183133"/>
                  </a:cubicBezTo>
                  <a:cubicBezTo>
                    <a:pt x="4942923" y="1251024"/>
                    <a:pt x="4855939" y="1347202"/>
                    <a:pt x="4754103" y="1457524"/>
                  </a:cubicBezTo>
                  <a:cubicBezTo>
                    <a:pt x="4581548" y="1646344"/>
                    <a:pt x="4366561" y="1881132"/>
                    <a:pt x="4157939" y="2055809"/>
                  </a:cubicBezTo>
                  <a:cubicBezTo>
                    <a:pt x="3938710" y="2238264"/>
                    <a:pt x="3759083" y="2328078"/>
                    <a:pt x="3610572" y="2328078"/>
                  </a:cubicBezTo>
                  <a:close/>
                </a:path>
              </a:pathLst>
            </a:custGeom>
            <a:solidFill>
              <a:srgbClr val="B3B3B3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102">
              <a:extLst>
                <a:ext uri="{FF2B5EF4-FFF2-40B4-BE49-F238E27FC236}">
                  <a16:creationId xmlns:a16="http://schemas.microsoft.com/office/drawing/2014/main" xmlns="" id="{09A4037C-AF9A-4191-846E-AF05B36E2A31}"/>
                </a:ext>
              </a:extLst>
            </p:cNvPr>
            <p:cNvSpPr/>
            <p:nvPr/>
          </p:nvSpPr>
          <p:spPr>
            <a:xfrm>
              <a:off x="21068" y="3363230"/>
              <a:ext cx="9066093" cy="2285646"/>
            </a:xfrm>
            <a:custGeom>
              <a:avLst/>
              <a:gdLst>
                <a:gd name="connsiteX0" fmla="*/ 3589857 w 9066093"/>
                <a:gd name="connsiteY0" fmla="*/ 2285646 h 2285646"/>
                <a:gd name="connsiteX1" fmla="*/ 3527624 w 9066093"/>
                <a:gd name="connsiteY1" fmla="*/ 2279281 h 2285646"/>
                <a:gd name="connsiteX2" fmla="*/ 3162713 w 9066093"/>
                <a:gd name="connsiteY2" fmla="*/ 1741815 h 2285646"/>
                <a:gd name="connsiteX3" fmla="*/ 2817603 w 9066093"/>
                <a:gd name="connsiteY3" fmla="*/ 1121607 h 2285646"/>
                <a:gd name="connsiteX4" fmla="*/ 1497982 w 9066093"/>
                <a:gd name="connsiteY4" fmla="*/ 1127265 h 2285646"/>
                <a:gd name="connsiteX5" fmla="*/ 49651 w 9066093"/>
                <a:gd name="connsiteY5" fmla="*/ 1477325 h 2285646"/>
                <a:gd name="connsiteX6" fmla="*/ 31264 w 9066093"/>
                <a:gd name="connsiteY6" fmla="*/ 1482275 h 2285646"/>
                <a:gd name="connsiteX7" fmla="*/ 855 w 9066093"/>
                <a:gd name="connsiteY7" fmla="*/ 1465303 h 2285646"/>
                <a:gd name="connsiteX8" fmla="*/ 17827 w 9066093"/>
                <a:gd name="connsiteY8" fmla="*/ 1434894 h 2285646"/>
                <a:gd name="connsiteX9" fmla="*/ 36214 w 9066093"/>
                <a:gd name="connsiteY9" fmla="*/ 1429943 h 2285646"/>
                <a:gd name="connsiteX10" fmla="*/ 1489495 w 9066093"/>
                <a:gd name="connsiteY10" fmla="*/ 1079176 h 2285646"/>
                <a:gd name="connsiteX11" fmla="*/ 2845891 w 9066093"/>
                <a:gd name="connsiteY11" fmla="*/ 1081297 h 2285646"/>
                <a:gd name="connsiteX12" fmla="*/ 3210095 w 9066093"/>
                <a:gd name="connsiteY12" fmla="*/ 1727671 h 2285646"/>
                <a:gd name="connsiteX13" fmla="*/ 3537525 w 9066093"/>
                <a:gd name="connsiteY13" fmla="*/ 2231192 h 2285646"/>
                <a:gd name="connsiteX14" fmla="*/ 4096207 w 9066093"/>
                <a:gd name="connsiteY14" fmla="*/ 1978725 h 2285646"/>
                <a:gd name="connsiteX15" fmla="*/ 4690956 w 9066093"/>
                <a:gd name="connsiteY15" fmla="*/ 1383976 h 2285646"/>
                <a:gd name="connsiteX16" fmla="*/ 4951203 w 9066093"/>
                <a:gd name="connsiteY16" fmla="*/ 1110292 h 2285646"/>
                <a:gd name="connsiteX17" fmla="*/ 5147095 w 9066093"/>
                <a:gd name="connsiteY17" fmla="*/ 909449 h 2285646"/>
                <a:gd name="connsiteX18" fmla="*/ 6557945 w 9066093"/>
                <a:gd name="connsiteY18" fmla="*/ 0 h 2285646"/>
                <a:gd name="connsiteX19" fmla="*/ 6569260 w 9066093"/>
                <a:gd name="connsiteY19" fmla="*/ 0 h 2285646"/>
                <a:gd name="connsiteX20" fmla="*/ 7044493 w 9066093"/>
                <a:gd name="connsiteY20" fmla="*/ 287827 h 2285646"/>
                <a:gd name="connsiteX21" fmla="*/ 7221291 w 9066093"/>
                <a:gd name="connsiteY21" fmla="*/ 852167 h 2285646"/>
                <a:gd name="connsiteX22" fmla="*/ 7480831 w 9066093"/>
                <a:gd name="connsiteY22" fmla="*/ 1378318 h 2285646"/>
                <a:gd name="connsiteX23" fmla="*/ 9024632 w 9066093"/>
                <a:gd name="connsiteY23" fmla="*/ 576362 h 2285646"/>
                <a:gd name="connsiteX24" fmla="*/ 9059284 w 9066093"/>
                <a:gd name="connsiteY24" fmla="*/ 577069 h 2285646"/>
                <a:gd name="connsiteX25" fmla="*/ 9058577 w 9066093"/>
                <a:gd name="connsiteY25" fmla="*/ 611722 h 2285646"/>
                <a:gd name="connsiteX26" fmla="*/ 8506260 w 9066093"/>
                <a:gd name="connsiteY26" fmla="*/ 1060082 h 2285646"/>
                <a:gd name="connsiteX27" fmla="*/ 7471637 w 9066093"/>
                <a:gd name="connsiteY27" fmla="*/ 1426407 h 2285646"/>
                <a:gd name="connsiteX28" fmla="*/ 7172495 w 9066093"/>
                <a:gd name="connsiteY28" fmla="*/ 861360 h 2285646"/>
                <a:gd name="connsiteX29" fmla="*/ 6568552 w 9066093"/>
                <a:gd name="connsiteY29" fmla="*/ 48796 h 2285646"/>
                <a:gd name="connsiteX30" fmla="*/ 6557945 w 9066093"/>
                <a:gd name="connsiteY30" fmla="*/ 48796 h 2285646"/>
                <a:gd name="connsiteX31" fmla="*/ 5182455 w 9066093"/>
                <a:gd name="connsiteY31" fmla="*/ 942688 h 2285646"/>
                <a:gd name="connsiteX32" fmla="*/ 4985148 w 9066093"/>
                <a:gd name="connsiteY32" fmla="*/ 1144945 h 2285646"/>
                <a:gd name="connsiteX33" fmla="*/ 4727023 w 9066093"/>
                <a:gd name="connsiteY33" fmla="*/ 1416507 h 2285646"/>
                <a:gd name="connsiteX34" fmla="*/ 3589857 w 9066093"/>
                <a:gd name="connsiteY34" fmla="*/ 2285646 h 2285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066093" h="2285646">
                  <a:moveTo>
                    <a:pt x="3589857" y="2285646"/>
                  </a:moveTo>
                  <a:cubicBezTo>
                    <a:pt x="3568641" y="2285646"/>
                    <a:pt x="3547426" y="2283524"/>
                    <a:pt x="3527624" y="2279281"/>
                  </a:cubicBezTo>
                  <a:cubicBezTo>
                    <a:pt x="3318295" y="2236850"/>
                    <a:pt x="3242626" y="1996404"/>
                    <a:pt x="3162713" y="1741815"/>
                  </a:cubicBezTo>
                  <a:cubicBezTo>
                    <a:pt x="3087043" y="1501370"/>
                    <a:pt x="3009252" y="1252438"/>
                    <a:pt x="2817603" y="1121607"/>
                  </a:cubicBezTo>
                  <a:cubicBezTo>
                    <a:pt x="2635147" y="997141"/>
                    <a:pt x="2191030" y="999263"/>
                    <a:pt x="1497982" y="1127265"/>
                  </a:cubicBezTo>
                  <a:cubicBezTo>
                    <a:pt x="931520" y="1232637"/>
                    <a:pt x="336064" y="1398120"/>
                    <a:pt x="49651" y="1477325"/>
                  </a:cubicBezTo>
                  <a:lnTo>
                    <a:pt x="31264" y="1482275"/>
                  </a:lnTo>
                  <a:cubicBezTo>
                    <a:pt x="17827" y="1485811"/>
                    <a:pt x="4391" y="1478032"/>
                    <a:pt x="855" y="1465303"/>
                  </a:cubicBezTo>
                  <a:cubicBezTo>
                    <a:pt x="-2681" y="1451866"/>
                    <a:pt x="5098" y="1438430"/>
                    <a:pt x="17827" y="1434894"/>
                  </a:cubicBezTo>
                  <a:lnTo>
                    <a:pt x="36214" y="1429943"/>
                  </a:lnTo>
                  <a:cubicBezTo>
                    <a:pt x="323335" y="1350031"/>
                    <a:pt x="920205" y="1184548"/>
                    <a:pt x="1489495" y="1079176"/>
                  </a:cubicBezTo>
                  <a:cubicBezTo>
                    <a:pt x="2195981" y="948345"/>
                    <a:pt x="2652120" y="949759"/>
                    <a:pt x="2845891" y="1081297"/>
                  </a:cubicBezTo>
                  <a:cubicBezTo>
                    <a:pt x="3051684" y="1221321"/>
                    <a:pt x="3135840" y="1490055"/>
                    <a:pt x="3210095" y="1727671"/>
                  </a:cubicBezTo>
                  <a:cubicBezTo>
                    <a:pt x="3288593" y="1978725"/>
                    <a:pt x="3356484" y="2195125"/>
                    <a:pt x="3537525" y="2231192"/>
                  </a:cubicBezTo>
                  <a:cubicBezTo>
                    <a:pt x="3676135" y="2258773"/>
                    <a:pt x="3858590" y="2176739"/>
                    <a:pt x="4096207" y="1978725"/>
                  </a:cubicBezTo>
                  <a:cubicBezTo>
                    <a:pt x="4303415" y="1806169"/>
                    <a:pt x="4518401" y="1572089"/>
                    <a:pt x="4690956" y="1383976"/>
                  </a:cubicBezTo>
                  <a:cubicBezTo>
                    <a:pt x="4792085" y="1274361"/>
                    <a:pt x="4879070" y="1178890"/>
                    <a:pt x="4951203" y="1110292"/>
                  </a:cubicBezTo>
                  <a:cubicBezTo>
                    <a:pt x="5007778" y="1056546"/>
                    <a:pt x="5072133" y="988655"/>
                    <a:pt x="5147095" y="909449"/>
                  </a:cubicBezTo>
                  <a:cubicBezTo>
                    <a:pt x="5491498" y="546660"/>
                    <a:pt x="6010578" y="0"/>
                    <a:pt x="6557945" y="0"/>
                  </a:cubicBezTo>
                  <a:cubicBezTo>
                    <a:pt x="6561480" y="0"/>
                    <a:pt x="6565724" y="0"/>
                    <a:pt x="6569260" y="0"/>
                  </a:cubicBezTo>
                  <a:cubicBezTo>
                    <a:pt x="6781418" y="2829"/>
                    <a:pt x="6936293" y="96885"/>
                    <a:pt x="7044493" y="287827"/>
                  </a:cubicBezTo>
                  <a:cubicBezTo>
                    <a:pt x="7136428" y="450482"/>
                    <a:pt x="7181688" y="664054"/>
                    <a:pt x="7221291" y="852167"/>
                  </a:cubicBezTo>
                  <a:cubicBezTo>
                    <a:pt x="7277866" y="1120193"/>
                    <a:pt x="7326663" y="1351445"/>
                    <a:pt x="7480831" y="1378318"/>
                  </a:cubicBezTo>
                  <a:cubicBezTo>
                    <a:pt x="8084066" y="1485811"/>
                    <a:pt x="9015439" y="585555"/>
                    <a:pt x="9024632" y="576362"/>
                  </a:cubicBezTo>
                  <a:cubicBezTo>
                    <a:pt x="9034533" y="567168"/>
                    <a:pt x="9050091" y="567168"/>
                    <a:pt x="9059284" y="577069"/>
                  </a:cubicBezTo>
                  <a:cubicBezTo>
                    <a:pt x="9068478" y="586970"/>
                    <a:pt x="9068478" y="602528"/>
                    <a:pt x="9058577" y="611722"/>
                  </a:cubicBezTo>
                  <a:cubicBezTo>
                    <a:pt x="9056456" y="613843"/>
                    <a:pt x="8818132" y="845802"/>
                    <a:pt x="8506260" y="1060082"/>
                  </a:cubicBezTo>
                  <a:cubicBezTo>
                    <a:pt x="8084773" y="1350738"/>
                    <a:pt x="7736835" y="1473789"/>
                    <a:pt x="7471637" y="1426407"/>
                  </a:cubicBezTo>
                  <a:cubicBezTo>
                    <a:pt x="7284231" y="1393169"/>
                    <a:pt x="7232606" y="1146359"/>
                    <a:pt x="7172495" y="861360"/>
                  </a:cubicBezTo>
                  <a:cubicBezTo>
                    <a:pt x="7092582" y="483012"/>
                    <a:pt x="7002769" y="54454"/>
                    <a:pt x="6568552" y="48796"/>
                  </a:cubicBezTo>
                  <a:cubicBezTo>
                    <a:pt x="6565016" y="48796"/>
                    <a:pt x="6561480" y="48796"/>
                    <a:pt x="6557945" y="48796"/>
                  </a:cubicBezTo>
                  <a:cubicBezTo>
                    <a:pt x="6031793" y="48796"/>
                    <a:pt x="5521200" y="586263"/>
                    <a:pt x="5182455" y="942688"/>
                  </a:cubicBezTo>
                  <a:cubicBezTo>
                    <a:pt x="5107493" y="1021893"/>
                    <a:pt x="5042431" y="1089784"/>
                    <a:pt x="4985148" y="1144945"/>
                  </a:cubicBezTo>
                  <a:cubicBezTo>
                    <a:pt x="4914429" y="1212128"/>
                    <a:pt x="4827444" y="1306892"/>
                    <a:pt x="4727023" y="1416507"/>
                  </a:cubicBezTo>
                  <a:cubicBezTo>
                    <a:pt x="4387571" y="1787783"/>
                    <a:pt x="3929309" y="2285646"/>
                    <a:pt x="3589857" y="2285646"/>
                  </a:cubicBezTo>
                  <a:close/>
                </a:path>
              </a:pathLst>
            </a:custGeom>
            <a:solidFill>
              <a:srgbClr val="000000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2" name="Group 46">
            <a:extLst>
              <a:ext uri="{FF2B5EF4-FFF2-40B4-BE49-F238E27FC236}">
                <a16:creationId xmlns:a16="http://schemas.microsoft.com/office/drawing/2014/main" xmlns="" id="{9B1DEA87-5A5F-4FFA-8934-9C26E8902D12}"/>
              </a:ext>
            </a:extLst>
          </p:cNvPr>
          <p:cNvGrpSpPr/>
          <p:nvPr/>
        </p:nvGrpSpPr>
        <p:grpSpPr>
          <a:xfrm flipH="1">
            <a:off x="4443686" y="5195649"/>
            <a:ext cx="1183662" cy="1040677"/>
            <a:chOff x="3983887" y="4061275"/>
            <a:chExt cx="2122406" cy="1866023"/>
          </a:xfrm>
        </p:grpSpPr>
        <p:grpSp>
          <p:nvGrpSpPr>
            <p:cNvPr id="83" name="Group 47">
              <a:extLst>
                <a:ext uri="{FF2B5EF4-FFF2-40B4-BE49-F238E27FC236}">
                  <a16:creationId xmlns:a16="http://schemas.microsoft.com/office/drawing/2014/main" xmlns="" id="{7782A974-77A5-4765-BF6E-FFE22E7B5C69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96" name="Freeform 15">
                <a:extLst>
                  <a:ext uri="{FF2B5EF4-FFF2-40B4-BE49-F238E27FC236}">
                    <a16:creationId xmlns:a16="http://schemas.microsoft.com/office/drawing/2014/main" xmlns="" id="{9E81A0D9-3256-4ECD-BCB8-63635DE1C277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97" name="Rectangle 22">
                <a:extLst>
                  <a:ext uri="{FF2B5EF4-FFF2-40B4-BE49-F238E27FC236}">
                    <a16:creationId xmlns:a16="http://schemas.microsoft.com/office/drawing/2014/main" xmlns="" id="{169C667E-41BB-4D4C-B430-4DB878F4F2ED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84" name="Group 48">
              <a:extLst>
                <a:ext uri="{FF2B5EF4-FFF2-40B4-BE49-F238E27FC236}">
                  <a16:creationId xmlns:a16="http://schemas.microsoft.com/office/drawing/2014/main" xmlns="" id="{E281F405-2EE9-40BC-95BD-D8D982D4C430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94" name="Freeform 18">
                <a:extLst>
                  <a:ext uri="{FF2B5EF4-FFF2-40B4-BE49-F238E27FC236}">
                    <a16:creationId xmlns:a16="http://schemas.microsoft.com/office/drawing/2014/main" xmlns="" id="{E730ABE9-6B4A-4770-9A61-36F22B8B0D6E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5" name="Freeform 19">
                <a:extLst>
                  <a:ext uri="{FF2B5EF4-FFF2-40B4-BE49-F238E27FC236}">
                    <a16:creationId xmlns:a16="http://schemas.microsoft.com/office/drawing/2014/main" xmlns="" id="{A332EC7E-8242-416D-8522-3C9AD4C2D40D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85" name="Group 49">
              <a:extLst>
                <a:ext uri="{FF2B5EF4-FFF2-40B4-BE49-F238E27FC236}">
                  <a16:creationId xmlns:a16="http://schemas.microsoft.com/office/drawing/2014/main" xmlns="" id="{2B752409-3C27-4488-AD82-C7ED806590F8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92" name="Freeform 21">
                <a:extLst>
                  <a:ext uri="{FF2B5EF4-FFF2-40B4-BE49-F238E27FC236}">
                    <a16:creationId xmlns:a16="http://schemas.microsoft.com/office/drawing/2014/main" xmlns="" id="{6BC3A07B-F63D-47E8-8101-204CBC6D9DDD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93" name="Rectangle 22">
                <a:extLst>
                  <a:ext uri="{FF2B5EF4-FFF2-40B4-BE49-F238E27FC236}">
                    <a16:creationId xmlns:a16="http://schemas.microsoft.com/office/drawing/2014/main" xmlns="" id="{53FC7B13-8F9F-43F2-814D-9ADB346D520C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86" name="Group 50">
              <a:extLst>
                <a:ext uri="{FF2B5EF4-FFF2-40B4-BE49-F238E27FC236}">
                  <a16:creationId xmlns:a16="http://schemas.microsoft.com/office/drawing/2014/main" xmlns="" id="{31279CA7-84B3-40DB-A053-5C1E531FA5BC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90" name="Freeform 24">
                <a:extLst>
                  <a:ext uri="{FF2B5EF4-FFF2-40B4-BE49-F238E27FC236}">
                    <a16:creationId xmlns:a16="http://schemas.microsoft.com/office/drawing/2014/main" xmlns="" id="{9DB16EC4-24F4-4589-A48C-48A293E99769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91" name="Rectangle 22">
                <a:extLst>
                  <a:ext uri="{FF2B5EF4-FFF2-40B4-BE49-F238E27FC236}">
                    <a16:creationId xmlns:a16="http://schemas.microsoft.com/office/drawing/2014/main" xmlns="" id="{42C56BDA-E2FE-4836-BFCA-6CADB1BF9691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87" name="Group 51">
              <a:extLst>
                <a:ext uri="{FF2B5EF4-FFF2-40B4-BE49-F238E27FC236}">
                  <a16:creationId xmlns:a16="http://schemas.microsoft.com/office/drawing/2014/main" xmlns="" id="{A806BAE6-2B82-4A65-A0B3-98FC9E9941D8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88" name="Freeform 27">
                <a:extLst>
                  <a:ext uri="{FF2B5EF4-FFF2-40B4-BE49-F238E27FC236}">
                    <a16:creationId xmlns:a16="http://schemas.microsoft.com/office/drawing/2014/main" xmlns="" id="{EEBF2CB3-984E-427D-B525-F685ED293445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89" name="Freeform 28">
                <a:extLst>
                  <a:ext uri="{FF2B5EF4-FFF2-40B4-BE49-F238E27FC236}">
                    <a16:creationId xmlns:a16="http://schemas.microsoft.com/office/drawing/2014/main" xmlns="" id="{2BAA341A-C14F-416E-9AC9-8B9F73626165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pic>
        <p:nvPicPr>
          <p:cNvPr id="1026" name="Picture 2" descr="http://qrcoder.ru/code/?https%3A%2F%2Fdocs.google.com%2Fdocument%2Fd%2F1047jS_9AuD1XAUvpxwjKtQ8VSCQ4LIw-VN2BvuJ4qVU%2Fedit&amp;4&amp;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22" y="2440482"/>
            <a:ext cx="1511379" cy="15113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docs.google.com%2Fdocument%2Fd%2F1UTVZbXR43fJfkbXHty_xyVpfAq5lregx_bPJkV6cT6I%2Fedit&amp;4&amp;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299" y="2596818"/>
            <a:ext cx="1463811" cy="14638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9" name="Group 85">
            <a:extLst>
              <a:ext uri="{FF2B5EF4-FFF2-40B4-BE49-F238E27FC236}">
                <a16:creationId xmlns:a16="http://schemas.microsoft.com/office/drawing/2014/main" xmlns="" id="{3CEA9586-67CE-417C-A1F7-9A71B0E26045}"/>
              </a:ext>
            </a:extLst>
          </p:cNvPr>
          <p:cNvGrpSpPr/>
          <p:nvPr/>
        </p:nvGrpSpPr>
        <p:grpSpPr>
          <a:xfrm>
            <a:off x="122169" y="4156774"/>
            <a:ext cx="3382429" cy="2046619"/>
            <a:chOff x="2739214" y="4164735"/>
            <a:chExt cx="2796798" cy="403172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xmlns="" id="{AF91D073-E2F7-40C8-B1C2-22F8A94AD0FB}"/>
                </a:ext>
              </a:extLst>
            </p:cNvPr>
            <p:cNvSpPr txBox="1"/>
            <p:nvPr/>
          </p:nvSpPr>
          <p:spPr>
            <a:xfrm>
              <a:off x="2768891" y="4404205"/>
              <a:ext cx="2662618" cy="163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hlinkClick r:id="rId7"/>
                </a:rPr>
                <a:t>https://docs.google.com/document/d/15qEXsHwX3bkopVmjbPmuWVZDMxbPB_sEKg3eLcD5KMc/edit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hlinkClick r:id="rId7"/>
                </a:rPr>
                <a:t>#</a:t>
              </a:r>
              <a:endPara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xmlns="" id="{81C42820-AD5C-4D83-A164-79FEC6437A00}"/>
                </a:ext>
              </a:extLst>
            </p:cNvPr>
            <p:cNvSpPr txBox="1"/>
            <p:nvPr/>
          </p:nvSpPr>
          <p:spPr>
            <a:xfrm>
              <a:off x="2739214" y="4164735"/>
              <a:ext cx="2796798" cy="266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Работа с текстом</a:t>
              </a:r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(</a:t>
              </a:r>
              <a:r>
                <a:rPr lang="ru-RU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формат текста сплошной)  </a:t>
              </a:r>
            </a:p>
            <a:p>
              <a:r>
                <a:rPr lang="ru-RU" altLang="ko-K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«</a:t>
              </a:r>
              <a:r>
                <a:rPr lang="ru-RU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О необыкновенной любви, верности и горячем </a:t>
              </a:r>
              <a:r>
                <a:rPr lang="ru-RU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сердце»</a:t>
              </a:r>
              <a:endPara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endPara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1030" name="Picture 6" descr="http://qrcoder.ru/code/?https%3A%2F%2Fdocs.google.com%2Fdocument%2Fd%2F15qEXsHwX3bkopVmjbPmuWVZDMxbPB_sEKg3eLcD5KMc%2Fedit%23&amp;4&amp;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730" y="5126489"/>
            <a:ext cx="1222464" cy="12224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F3669D6A-C0BA-4170-A95C-5ADED6B3A867}"/>
              </a:ext>
            </a:extLst>
          </p:cNvPr>
          <p:cNvSpPr txBox="1"/>
          <p:nvPr/>
        </p:nvSpPr>
        <p:spPr>
          <a:xfrm>
            <a:off x="8556108" y="4374968"/>
            <a:ext cx="35096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Работа с текстом</a:t>
            </a:r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(</a:t>
            </a:r>
            <a:r>
              <a:rPr lang="ru-RU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формат текста </a:t>
            </a:r>
            <a:r>
              <a:rPr lang="ru-RU" altLang="ko-KR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несплошной</a:t>
            </a:r>
            <a:r>
              <a:rPr lang="ru-RU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)  </a:t>
            </a:r>
          </a:p>
          <a:p>
            <a:pPr algn="r"/>
            <a:r>
              <a:rPr lang="ru-RU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«</a:t>
            </a:r>
            <a:r>
              <a:rPr lang="ru-RU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Изучи этикетку, </a:t>
            </a:r>
            <a:r>
              <a:rPr lang="ru-RU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ответь на </a:t>
            </a:r>
            <a:r>
              <a:rPr lang="ru-RU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вопросы»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B3C86448-D2FC-424C-B51A-6241BECE9AEC}"/>
              </a:ext>
            </a:extLst>
          </p:cNvPr>
          <p:cNvSpPr txBox="1"/>
          <p:nvPr/>
        </p:nvSpPr>
        <p:spPr>
          <a:xfrm>
            <a:off x="9016193" y="5442723"/>
            <a:ext cx="3049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9"/>
              </a:rPr>
              <a:t>https://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9"/>
              </a:rPr>
              <a:t>docs.google.com/document/d/1Ffzi4cHNy9yhQgegrTM0Jh_xLU9m48_gWZElm5YEZl8/edit</a:t>
            </a:r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1032" name="Picture 8" descr="http://qrcoder.ru/code/?https%3A%2F%2Fdocs.google.com%2Fdocument%2Fd%2F1Ffzi4cHNy9yhQgegrTM0Jh_xLU9m48_gWZElm5YEZl8%2Fedit&amp;4&amp;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312" y="5160723"/>
            <a:ext cx="1235343" cy="12353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3987" y="1707702"/>
            <a:ext cx="1887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Возраст 13-14 лет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796624" y="5140133"/>
            <a:ext cx="1887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Возраст 13-14 лет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9033976" y="1827822"/>
            <a:ext cx="1887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Возраст 13-14 лет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9340623" y="5236156"/>
            <a:ext cx="1887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Возраст 13-14 лет</a:t>
            </a:r>
          </a:p>
        </p:txBody>
      </p:sp>
    </p:spTree>
    <p:extLst>
      <p:ext uri="{BB962C8B-B14F-4D97-AF65-F5344CB8AC3E}">
        <p14:creationId xmlns="" xmlns:p14="http://schemas.microsoft.com/office/powerpoint/2010/main" val="129589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EEA0489F-3BC4-45A9-B327-88C3D4E05B62}"/>
              </a:ext>
            </a:extLst>
          </p:cNvPr>
          <p:cNvSpPr/>
          <p:nvPr/>
        </p:nvSpPr>
        <p:spPr>
          <a:xfrm>
            <a:off x="8766243" y="62566"/>
            <a:ext cx="2017267" cy="2017267"/>
          </a:xfrm>
          <a:custGeom>
            <a:avLst/>
            <a:gdLst>
              <a:gd name="connsiteX0" fmla="*/ 1008633 w 2017267"/>
              <a:gd name="connsiteY0" fmla="*/ 0 h 2017267"/>
              <a:gd name="connsiteX1" fmla="*/ 1091617 w 2017267"/>
              <a:gd name="connsiteY1" fmla="*/ 34373 h 2017267"/>
              <a:gd name="connsiteX2" fmla="*/ 1982894 w 2017267"/>
              <a:gd name="connsiteY2" fmla="*/ 925651 h 2017267"/>
              <a:gd name="connsiteX3" fmla="*/ 1982894 w 2017267"/>
              <a:gd name="connsiteY3" fmla="*/ 1091617 h 2017267"/>
              <a:gd name="connsiteX4" fmla="*/ 1091617 w 2017267"/>
              <a:gd name="connsiteY4" fmla="*/ 1982894 h 2017267"/>
              <a:gd name="connsiteX5" fmla="*/ 925651 w 2017267"/>
              <a:gd name="connsiteY5" fmla="*/ 1982894 h 2017267"/>
              <a:gd name="connsiteX6" fmla="*/ 34373 w 2017267"/>
              <a:gd name="connsiteY6" fmla="*/ 1091616 h 2017267"/>
              <a:gd name="connsiteX7" fmla="*/ 34373 w 2017267"/>
              <a:gd name="connsiteY7" fmla="*/ 925650 h 2017267"/>
              <a:gd name="connsiteX8" fmla="*/ 925650 w 2017267"/>
              <a:gd name="connsiteY8" fmla="*/ 34373 h 2017267"/>
              <a:gd name="connsiteX9" fmla="*/ 1008633 w 2017267"/>
              <a:gd name="connsiteY9" fmla="*/ 0 h 201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7267" h="2017267">
                <a:moveTo>
                  <a:pt x="1008633" y="0"/>
                </a:moveTo>
                <a:cubicBezTo>
                  <a:pt x="1038667" y="0"/>
                  <a:pt x="1068701" y="11457"/>
                  <a:pt x="1091617" y="34373"/>
                </a:cubicBezTo>
                <a:lnTo>
                  <a:pt x="1982894" y="925651"/>
                </a:lnTo>
                <a:cubicBezTo>
                  <a:pt x="2028725" y="971481"/>
                  <a:pt x="2028725" y="1045787"/>
                  <a:pt x="1982894" y="1091617"/>
                </a:cubicBezTo>
                <a:lnTo>
                  <a:pt x="1091617" y="1982894"/>
                </a:lnTo>
                <a:cubicBezTo>
                  <a:pt x="1045787" y="2028725"/>
                  <a:pt x="971481" y="2028725"/>
                  <a:pt x="925651" y="1982894"/>
                </a:cubicBezTo>
                <a:lnTo>
                  <a:pt x="34373" y="1091616"/>
                </a:lnTo>
                <a:cubicBezTo>
                  <a:pt x="-11457" y="1045786"/>
                  <a:pt x="-11457" y="971481"/>
                  <a:pt x="34373" y="925650"/>
                </a:cubicBezTo>
                <a:lnTo>
                  <a:pt x="925650" y="34373"/>
                </a:lnTo>
                <a:cubicBezTo>
                  <a:pt x="948565" y="11457"/>
                  <a:pt x="978599" y="0"/>
                  <a:pt x="100863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9C1B2E21-ED64-40A7-986F-1BA014711AE7}"/>
              </a:ext>
            </a:extLst>
          </p:cNvPr>
          <p:cNvSpPr/>
          <p:nvPr/>
        </p:nvSpPr>
        <p:spPr>
          <a:xfrm rot="16200000" flipH="1">
            <a:off x="9394979" y="840726"/>
            <a:ext cx="759793" cy="460945"/>
          </a:xfrm>
          <a:custGeom>
            <a:avLst/>
            <a:gdLst>
              <a:gd name="connsiteX0" fmla="*/ 782320 w 1075004"/>
              <a:gd name="connsiteY0" fmla="*/ 253920 h 652174"/>
              <a:gd name="connsiteX1" fmla="*/ 763875 w 1075004"/>
              <a:gd name="connsiteY1" fmla="*/ 269397 h 652174"/>
              <a:gd name="connsiteX2" fmla="*/ 421371 w 1075004"/>
              <a:gd name="connsiteY2" fmla="*/ 239432 h 652174"/>
              <a:gd name="connsiteX3" fmla="*/ 421370 w 1075004"/>
              <a:gd name="connsiteY3" fmla="*/ 253855 h 652174"/>
              <a:gd name="connsiteX4" fmla="*/ 447078 w 1075004"/>
              <a:gd name="connsiteY4" fmla="*/ 253855 h 652174"/>
              <a:gd name="connsiteX5" fmla="*/ 464104 w 1075004"/>
              <a:gd name="connsiteY5" fmla="*/ 270881 h 652174"/>
              <a:gd name="connsiteX6" fmla="*/ 464104 w 1075004"/>
              <a:gd name="connsiteY6" fmla="*/ 270880 h 652174"/>
              <a:gd name="connsiteX7" fmla="*/ 447079 w 1075004"/>
              <a:gd name="connsiteY7" fmla="*/ 287906 h 652174"/>
              <a:gd name="connsiteX8" fmla="*/ 421371 w 1075004"/>
              <a:gd name="connsiteY8" fmla="*/ 287906 h 652174"/>
              <a:gd name="connsiteX9" fmla="*/ 421371 w 1075004"/>
              <a:gd name="connsiteY9" fmla="*/ 311228 h 652174"/>
              <a:gd name="connsiteX10" fmla="*/ 447078 w 1075004"/>
              <a:gd name="connsiteY10" fmla="*/ 311228 h 652174"/>
              <a:gd name="connsiteX11" fmla="*/ 464104 w 1075004"/>
              <a:gd name="connsiteY11" fmla="*/ 328254 h 652174"/>
              <a:gd name="connsiteX12" fmla="*/ 464104 w 1075004"/>
              <a:gd name="connsiteY12" fmla="*/ 328254 h 652174"/>
              <a:gd name="connsiteX13" fmla="*/ 447079 w 1075004"/>
              <a:gd name="connsiteY13" fmla="*/ 345279 h 652174"/>
              <a:gd name="connsiteX14" fmla="*/ 421371 w 1075004"/>
              <a:gd name="connsiteY14" fmla="*/ 345280 h 652174"/>
              <a:gd name="connsiteX15" fmla="*/ 421371 w 1075004"/>
              <a:gd name="connsiteY15" fmla="*/ 368602 h 652174"/>
              <a:gd name="connsiteX16" fmla="*/ 447078 w 1075004"/>
              <a:gd name="connsiteY16" fmla="*/ 368602 h 652174"/>
              <a:gd name="connsiteX17" fmla="*/ 464104 w 1075004"/>
              <a:gd name="connsiteY17" fmla="*/ 385628 h 652174"/>
              <a:gd name="connsiteX18" fmla="*/ 464104 w 1075004"/>
              <a:gd name="connsiteY18" fmla="*/ 385628 h 652174"/>
              <a:gd name="connsiteX19" fmla="*/ 447079 w 1075004"/>
              <a:gd name="connsiteY19" fmla="*/ 402653 h 652174"/>
              <a:gd name="connsiteX20" fmla="*/ 421371 w 1075004"/>
              <a:gd name="connsiteY20" fmla="*/ 402653 h 652174"/>
              <a:gd name="connsiteX21" fmla="*/ 421370 w 1075004"/>
              <a:gd name="connsiteY21" fmla="*/ 417163 h 652174"/>
              <a:gd name="connsiteX22" fmla="*/ 762268 w 1075004"/>
              <a:gd name="connsiteY22" fmla="*/ 381333 h 652174"/>
              <a:gd name="connsiteX23" fmla="*/ 780980 w 1075004"/>
              <a:gd name="connsiteY23" fmla="*/ 396486 h 652174"/>
              <a:gd name="connsiteX24" fmla="*/ 765828 w 1075004"/>
              <a:gd name="connsiteY24" fmla="*/ 415198 h 652174"/>
              <a:gd name="connsiteX25" fmla="*/ 415893 w 1075004"/>
              <a:gd name="connsiteY25" fmla="*/ 451978 h 652174"/>
              <a:gd name="connsiteX26" fmla="*/ 397181 w 1075004"/>
              <a:gd name="connsiteY26" fmla="*/ 436825 h 652174"/>
              <a:gd name="connsiteX27" fmla="*/ 398889 w 1075004"/>
              <a:gd name="connsiteY27" fmla="*/ 431061 h 652174"/>
              <a:gd name="connsiteX28" fmla="*/ 398669 w 1075004"/>
              <a:gd name="connsiteY28" fmla="*/ 430531 h 652174"/>
              <a:gd name="connsiteX29" fmla="*/ 398669 w 1075004"/>
              <a:gd name="connsiteY29" fmla="*/ 402653 h 652174"/>
              <a:gd name="connsiteX30" fmla="*/ 372962 w 1075004"/>
              <a:gd name="connsiteY30" fmla="*/ 402654 h 652174"/>
              <a:gd name="connsiteX31" fmla="*/ 355936 w 1075004"/>
              <a:gd name="connsiteY31" fmla="*/ 385628 h 652174"/>
              <a:gd name="connsiteX32" fmla="*/ 372962 w 1075004"/>
              <a:gd name="connsiteY32" fmla="*/ 368602 h 652174"/>
              <a:gd name="connsiteX33" fmla="*/ 398669 w 1075004"/>
              <a:gd name="connsiteY33" fmla="*/ 368602 h 652174"/>
              <a:gd name="connsiteX34" fmla="*/ 398670 w 1075004"/>
              <a:gd name="connsiteY34" fmla="*/ 345280 h 652174"/>
              <a:gd name="connsiteX35" fmla="*/ 372962 w 1075004"/>
              <a:gd name="connsiteY35" fmla="*/ 345280 h 652174"/>
              <a:gd name="connsiteX36" fmla="*/ 355936 w 1075004"/>
              <a:gd name="connsiteY36" fmla="*/ 328254 h 652174"/>
              <a:gd name="connsiteX37" fmla="*/ 372962 w 1075004"/>
              <a:gd name="connsiteY37" fmla="*/ 311229 h 652174"/>
              <a:gd name="connsiteX38" fmla="*/ 398669 w 1075004"/>
              <a:gd name="connsiteY38" fmla="*/ 311228 h 652174"/>
              <a:gd name="connsiteX39" fmla="*/ 398669 w 1075004"/>
              <a:gd name="connsiteY39" fmla="*/ 287906 h 652174"/>
              <a:gd name="connsiteX40" fmla="*/ 372962 w 1075004"/>
              <a:gd name="connsiteY40" fmla="*/ 287906 h 652174"/>
              <a:gd name="connsiteX41" fmla="*/ 355936 w 1075004"/>
              <a:gd name="connsiteY41" fmla="*/ 270881 h 652174"/>
              <a:gd name="connsiteX42" fmla="*/ 372962 w 1075004"/>
              <a:gd name="connsiteY42" fmla="*/ 253855 h 652174"/>
              <a:gd name="connsiteX43" fmla="*/ 398670 w 1075004"/>
              <a:gd name="connsiteY43" fmla="*/ 253855 h 652174"/>
              <a:gd name="connsiteX44" fmla="*/ 398670 w 1075004"/>
              <a:gd name="connsiteY44" fmla="*/ 226225 h 652174"/>
              <a:gd name="connsiteX45" fmla="*/ 399282 w 1075004"/>
              <a:gd name="connsiteY45" fmla="*/ 224746 h 652174"/>
              <a:gd name="connsiteX46" fmla="*/ 397876 w 1075004"/>
              <a:gd name="connsiteY46" fmla="*/ 220286 h 652174"/>
              <a:gd name="connsiteX47" fmla="*/ 416321 w 1075004"/>
              <a:gd name="connsiteY47" fmla="*/ 204808 h 652174"/>
              <a:gd name="connsiteX48" fmla="*/ 766843 w 1075004"/>
              <a:gd name="connsiteY48" fmla="*/ 235475 h 652174"/>
              <a:gd name="connsiteX49" fmla="*/ 782320 w 1075004"/>
              <a:gd name="connsiteY49" fmla="*/ 253920 h 652174"/>
              <a:gd name="connsiteX50" fmla="*/ 787242 w 1075004"/>
              <a:gd name="connsiteY50" fmla="*/ 326088 h 652174"/>
              <a:gd name="connsiteX51" fmla="*/ 785600 w 1075004"/>
              <a:gd name="connsiteY51" fmla="*/ 324446 h 652174"/>
              <a:gd name="connsiteX52" fmla="*/ 785600 w 1075004"/>
              <a:gd name="connsiteY52" fmla="*/ 237208 h 652174"/>
              <a:gd name="connsiteX53" fmla="*/ 722116 w 1075004"/>
              <a:gd name="connsiteY53" fmla="*/ 173723 h 652174"/>
              <a:gd name="connsiteX54" fmla="*/ 634876 w 1075004"/>
              <a:gd name="connsiteY54" fmla="*/ 173723 h 652174"/>
              <a:gd name="connsiteX55" fmla="*/ 556664 w 1075004"/>
              <a:gd name="connsiteY55" fmla="*/ 95510 h 652174"/>
              <a:gd name="connsiteX56" fmla="*/ 95508 w 1075004"/>
              <a:gd name="connsiteY56" fmla="*/ 95510 h 652174"/>
              <a:gd name="connsiteX57" fmla="*/ 0 w 1075004"/>
              <a:gd name="connsiteY57" fmla="*/ 326088 h 652174"/>
              <a:gd name="connsiteX58" fmla="*/ 95508 w 1075004"/>
              <a:gd name="connsiteY58" fmla="*/ 556666 h 652174"/>
              <a:gd name="connsiteX59" fmla="*/ 556665 w 1075004"/>
              <a:gd name="connsiteY59" fmla="*/ 556666 h 652174"/>
              <a:gd name="connsiteX60" fmla="*/ 634877 w 1075004"/>
              <a:gd name="connsiteY60" fmla="*/ 478453 h 652174"/>
              <a:gd name="connsiteX61" fmla="*/ 722116 w 1075004"/>
              <a:gd name="connsiteY61" fmla="*/ 478454 h 652174"/>
              <a:gd name="connsiteX62" fmla="*/ 785600 w 1075004"/>
              <a:gd name="connsiteY62" fmla="*/ 414969 h 652174"/>
              <a:gd name="connsiteX63" fmla="*/ 785600 w 1075004"/>
              <a:gd name="connsiteY63" fmla="*/ 327730 h 652174"/>
              <a:gd name="connsiteX64" fmla="*/ 893383 w 1075004"/>
              <a:gd name="connsiteY64" fmla="*/ 437431 h 652174"/>
              <a:gd name="connsiteX65" fmla="*/ 893383 w 1075004"/>
              <a:gd name="connsiteY65" fmla="*/ 214744 h 652174"/>
              <a:gd name="connsiteX66" fmla="*/ 864082 w 1075004"/>
              <a:gd name="connsiteY66" fmla="*/ 185443 h 652174"/>
              <a:gd name="connsiteX67" fmla="*/ 834781 w 1075004"/>
              <a:gd name="connsiteY67" fmla="*/ 214744 h 652174"/>
              <a:gd name="connsiteX68" fmla="*/ 834781 w 1075004"/>
              <a:gd name="connsiteY68" fmla="*/ 437432 h 652174"/>
              <a:gd name="connsiteX69" fmla="*/ 864082 w 1075004"/>
              <a:gd name="connsiteY69" fmla="*/ 466733 h 652174"/>
              <a:gd name="connsiteX70" fmla="*/ 864082 w 1075004"/>
              <a:gd name="connsiteY70" fmla="*/ 466732 h 652174"/>
              <a:gd name="connsiteX71" fmla="*/ 893383 w 1075004"/>
              <a:gd name="connsiteY71" fmla="*/ 437431 h 652174"/>
              <a:gd name="connsiteX72" fmla="*/ 984194 w 1075004"/>
              <a:gd name="connsiteY72" fmla="*/ 425711 h 652174"/>
              <a:gd name="connsiteX73" fmla="*/ 984193 w 1075004"/>
              <a:gd name="connsiteY73" fmla="*/ 226464 h 652174"/>
              <a:gd name="connsiteX74" fmla="*/ 954893 w 1075004"/>
              <a:gd name="connsiteY74" fmla="*/ 197163 h 652174"/>
              <a:gd name="connsiteX75" fmla="*/ 925591 w 1075004"/>
              <a:gd name="connsiteY75" fmla="*/ 226464 h 652174"/>
              <a:gd name="connsiteX76" fmla="*/ 925591 w 1075004"/>
              <a:gd name="connsiteY76" fmla="*/ 425711 h 652174"/>
              <a:gd name="connsiteX77" fmla="*/ 954893 w 1075004"/>
              <a:gd name="connsiteY77" fmla="*/ 455012 h 652174"/>
              <a:gd name="connsiteX78" fmla="*/ 954893 w 1075004"/>
              <a:gd name="connsiteY78" fmla="*/ 455012 h 652174"/>
              <a:gd name="connsiteX79" fmla="*/ 984194 w 1075004"/>
              <a:gd name="connsiteY79" fmla="*/ 425711 h 652174"/>
              <a:gd name="connsiteX80" fmla="*/ 1075004 w 1075004"/>
              <a:gd name="connsiteY80" fmla="*/ 402269 h 652174"/>
              <a:gd name="connsiteX81" fmla="*/ 1075004 w 1075004"/>
              <a:gd name="connsiteY81" fmla="*/ 249905 h 652174"/>
              <a:gd name="connsiteX82" fmla="*/ 1045703 w 1075004"/>
              <a:gd name="connsiteY82" fmla="*/ 220604 h 652174"/>
              <a:gd name="connsiteX83" fmla="*/ 1016402 w 1075004"/>
              <a:gd name="connsiteY83" fmla="*/ 249905 h 652174"/>
              <a:gd name="connsiteX84" fmla="*/ 1016402 w 1075004"/>
              <a:gd name="connsiteY84" fmla="*/ 402270 h 652174"/>
              <a:gd name="connsiteX85" fmla="*/ 1045703 w 1075004"/>
              <a:gd name="connsiteY85" fmla="*/ 431571 h 652174"/>
              <a:gd name="connsiteX86" fmla="*/ 1045703 w 1075004"/>
              <a:gd name="connsiteY86" fmla="*/ 431571 h 652174"/>
              <a:gd name="connsiteX87" fmla="*/ 1075004 w 1075004"/>
              <a:gd name="connsiteY87" fmla="*/ 402269 h 65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075004" h="652174">
                <a:moveTo>
                  <a:pt x="782320" y="253920"/>
                </a:moveTo>
                <a:cubicBezTo>
                  <a:pt x="781500" y="263287"/>
                  <a:pt x="773242" y="270216"/>
                  <a:pt x="763875" y="269397"/>
                </a:cubicBezTo>
                <a:cubicBezTo>
                  <a:pt x="649707" y="259409"/>
                  <a:pt x="535539" y="249421"/>
                  <a:pt x="421371" y="239432"/>
                </a:cubicBezTo>
                <a:lnTo>
                  <a:pt x="421370" y="253855"/>
                </a:lnTo>
                <a:lnTo>
                  <a:pt x="447078" y="253855"/>
                </a:lnTo>
                <a:cubicBezTo>
                  <a:pt x="456482" y="253854"/>
                  <a:pt x="464104" y="261477"/>
                  <a:pt x="464104" y="270881"/>
                </a:cubicBezTo>
                <a:lnTo>
                  <a:pt x="464104" y="270880"/>
                </a:lnTo>
                <a:cubicBezTo>
                  <a:pt x="464104" y="280283"/>
                  <a:pt x="456482" y="287906"/>
                  <a:pt x="447079" y="287906"/>
                </a:cubicBezTo>
                <a:cubicBezTo>
                  <a:pt x="438509" y="287906"/>
                  <a:pt x="429940" y="287905"/>
                  <a:pt x="421371" y="287906"/>
                </a:cubicBezTo>
                <a:lnTo>
                  <a:pt x="421371" y="311228"/>
                </a:lnTo>
                <a:lnTo>
                  <a:pt x="447078" y="311228"/>
                </a:lnTo>
                <a:cubicBezTo>
                  <a:pt x="456482" y="311228"/>
                  <a:pt x="464104" y="318851"/>
                  <a:pt x="464104" y="328254"/>
                </a:cubicBezTo>
                <a:lnTo>
                  <a:pt x="464104" y="328254"/>
                </a:lnTo>
                <a:cubicBezTo>
                  <a:pt x="464104" y="337656"/>
                  <a:pt x="456482" y="345279"/>
                  <a:pt x="447079" y="345279"/>
                </a:cubicBezTo>
                <a:cubicBezTo>
                  <a:pt x="438510" y="345279"/>
                  <a:pt x="429940" y="345279"/>
                  <a:pt x="421371" y="345280"/>
                </a:cubicBezTo>
                <a:lnTo>
                  <a:pt x="421371" y="368602"/>
                </a:lnTo>
                <a:lnTo>
                  <a:pt x="447078" y="368602"/>
                </a:lnTo>
                <a:cubicBezTo>
                  <a:pt x="456482" y="368602"/>
                  <a:pt x="464104" y="376224"/>
                  <a:pt x="464104" y="385628"/>
                </a:cubicBezTo>
                <a:lnTo>
                  <a:pt x="464104" y="385628"/>
                </a:lnTo>
                <a:cubicBezTo>
                  <a:pt x="464104" y="395031"/>
                  <a:pt x="456481" y="402653"/>
                  <a:pt x="447079" y="402653"/>
                </a:cubicBezTo>
                <a:cubicBezTo>
                  <a:pt x="438509" y="402653"/>
                  <a:pt x="429940" y="402653"/>
                  <a:pt x="421371" y="402653"/>
                </a:cubicBezTo>
                <a:lnTo>
                  <a:pt x="421370" y="417163"/>
                </a:lnTo>
                <a:lnTo>
                  <a:pt x="762268" y="381333"/>
                </a:lnTo>
                <a:cubicBezTo>
                  <a:pt x="771619" y="380351"/>
                  <a:pt x="779997" y="387135"/>
                  <a:pt x="780980" y="396486"/>
                </a:cubicBezTo>
                <a:cubicBezTo>
                  <a:pt x="781963" y="405838"/>
                  <a:pt x="775179" y="414215"/>
                  <a:pt x="765828" y="415198"/>
                </a:cubicBezTo>
                <a:cubicBezTo>
                  <a:pt x="649182" y="427458"/>
                  <a:pt x="532538" y="439719"/>
                  <a:pt x="415893" y="451978"/>
                </a:cubicBezTo>
                <a:cubicBezTo>
                  <a:pt x="406541" y="452961"/>
                  <a:pt x="398164" y="446177"/>
                  <a:pt x="397181" y="436825"/>
                </a:cubicBezTo>
                <a:cubicBezTo>
                  <a:pt x="396959" y="434721"/>
                  <a:pt x="397132" y="432666"/>
                  <a:pt x="398889" y="431061"/>
                </a:cubicBezTo>
                <a:lnTo>
                  <a:pt x="398669" y="430531"/>
                </a:lnTo>
                <a:lnTo>
                  <a:pt x="398669" y="402653"/>
                </a:lnTo>
                <a:lnTo>
                  <a:pt x="372962" y="402654"/>
                </a:lnTo>
                <a:cubicBezTo>
                  <a:pt x="363559" y="402654"/>
                  <a:pt x="355936" y="395032"/>
                  <a:pt x="355936" y="385628"/>
                </a:cubicBezTo>
                <a:cubicBezTo>
                  <a:pt x="355936" y="376225"/>
                  <a:pt x="363559" y="368602"/>
                  <a:pt x="372962" y="368602"/>
                </a:cubicBezTo>
                <a:lnTo>
                  <a:pt x="398669" y="368602"/>
                </a:lnTo>
                <a:lnTo>
                  <a:pt x="398670" y="345280"/>
                </a:lnTo>
                <a:lnTo>
                  <a:pt x="372962" y="345280"/>
                </a:lnTo>
                <a:cubicBezTo>
                  <a:pt x="363559" y="345279"/>
                  <a:pt x="355937" y="337657"/>
                  <a:pt x="355936" y="328254"/>
                </a:cubicBezTo>
                <a:cubicBezTo>
                  <a:pt x="355937" y="318851"/>
                  <a:pt x="363559" y="311228"/>
                  <a:pt x="372962" y="311229"/>
                </a:cubicBezTo>
                <a:lnTo>
                  <a:pt x="398669" y="311228"/>
                </a:lnTo>
                <a:lnTo>
                  <a:pt x="398669" y="287906"/>
                </a:lnTo>
                <a:lnTo>
                  <a:pt x="372962" y="287906"/>
                </a:lnTo>
                <a:cubicBezTo>
                  <a:pt x="363559" y="287906"/>
                  <a:pt x="355936" y="280284"/>
                  <a:pt x="355936" y="270881"/>
                </a:cubicBezTo>
                <a:cubicBezTo>
                  <a:pt x="355936" y="261477"/>
                  <a:pt x="363559" y="253855"/>
                  <a:pt x="372962" y="253855"/>
                </a:cubicBezTo>
                <a:lnTo>
                  <a:pt x="398670" y="253855"/>
                </a:lnTo>
                <a:lnTo>
                  <a:pt x="398670" y="226225"/>
                </a:lnTo>
                <a:cubicBezTo>
                  <a:pt x="398670" y="225700"/>
                  <a:pt x="398705" y="225183"/>
                  <a:pt x="399282" y="224746"/>
                </a:cubicBezTo>
                <a:lnTo>
                  <a:pt x="397876" y="220286"/>
                </a:lnTo>
                <a:cubicBezTo>
                  <a:pt x="398695" y="210918"/>
                  <a:pt x="406953" y="203989"/>
                  <a:pt x="416321" y="204808"/>
                </a:cubicBezTo>
                <a:lnTo>
                  <a:pt x="766843" y="235475"/>
                </a:lnTo>
                <a:cubicBezTo>
                  <a:pt x="776210" y="236295"/>
                  <a:pt x="783140" y="244552"/>
                  <a:pt x="782320" y="253920"/>
                </a:cubicBezTo>
                <a:close/>
                <a:moveTo>
                  <a:pt x="787242" y="326088"/>
                </a:moveTo>
                <a:lnTo>
                  <a:pt x="785600" y="324446"/>
                </a:lnTo>
                <a:lnTo>
                  <a:pt x="785600" y="237208"/>
                </a:lnTo>
                <a:cubicBezTo>
                  <a:pt x="785600" y="202146"/>
                  <a:pt x="757177" y="173723"/>
                  <a:pt x="722116" y="173723"/>
                </a:cubicBezTo>
                <a:lnTo>
                  <a:pt x="634876" y="173723"/>
                </a:lnTo>
                <a:cubicBezTo>
                  <a:pt x="608806" y="147652"/>
                  <a:pt x="582735" y="121580"/>
                  <a:pt x="556664" y="95510"/>
                </a:cubicBezTo>
                <a:cubicBezTo>
                  <a:pt x="429319" y="-31836"/>
                  <a:pt x="222853" y="-31835"/>
                  <a:pt x="95508" y="95510"/>
                </a:cubicBezTo>
                <a:cubicBezTo>
                  <a:pt x="31836" y="159182"/>
                  <a:pt x="0" y="242635"/>
                  <a:pt x="0" y="326088"/>
                </a:cubicBezTo>
                <a:cubicBezTo>
                  <a:pt x="0" y="409541"/>
                  <a:pt x="31836" y="492993"/>
                  <a:pt x="95508" y="556666"/>
                </a:cubicBezTo>
                <a:cubicBezTo>
                  <a:pt x="222853" y="684011"/>
                  <a:pt x="429320" y="684011"/>
                  <a:pt x="556665" y="556666"/>
                </a:cubicBezTo>
                <a:lnTo>
                  <a:pt x="634877" y="478453"/>
                </a:lnTo>
                <a:lnTo>
                  <a:pt x="722116" y="478454"/>
                </a:lnTo>
                <a:cubicBezTo>
                  <a:pt x="757178" y="478453"/>
                  <a:pt x="785600" y="450030"/>
                  <a:pt x="785600" y="414969"/>
                </a:cubicBezTo>
                <a:lnTo>
                  <a:pt x="785600" y="327730"/>
                </a:lnTo>
                <a:close/>
                <a:moveTo>
                  <a:pt x="893383" y="437431"/>
                </a:moveTo>
                <a:lnTo>
                  <a:pt x="893383" y="214744"/>
                </a:lnTo>
                <a:cubicBezTo>
                  <a:pt x="893383" y="198562"/>
                  <a:pt x="880265" y="185443"/>
                  <a:pt x="864082" y="185443"/>
                </a:cubicBezTo>
                <a:cubicBezTo>
                  <a:pt x="847900" y="185443"/>
                  <a:pt x="834781" y="198562"/>
                  <a:pt x="834781" y="214744"/>
                </a:cubicBezTo>
                <a:lnTo>
                  <a:pt x="834781" y="437432"/>
                </a:lnTo>
                <a:cubicBezTo>
                  <a:pt x="834781" y="453614"/>
                  <a:pt x="847900" y="466733"/>
                  <a:pt x="864082" y="466733"/>
                </a:cubicBezTo>
                <a:lnTo>
                  <a:pt x="864082" y="466732"/>
                </a:lnTo>
                <a:cubicBezTo>
                  <a:pt x="880265" y="466732"/>
                  <a:pt x="893383" y="453614"/>
                  <a:pt x="893383" y="437431"/>
                </a:cubicBezTo>
                <a:close/>
                <a:moveTo>
                  <a:pt x="984194" y="425711"/>
                </a:moveTo>
                <a:lnTo>
                  <a:pt x="984193" y="226464"/>
                </a:lnTo>
                <a:cubicBezTo>
                  <a:pt x="984193" y="210282"/>
                  <a:pt x="971075" y="197164"/>
                  <a:pt x="954893" y="197163"/>
                </a:cubicBezTo>
                <a:cubicBezTo>
                  <a:pt x="938710" y="197164"/>
                  <a:pt x="925591" y="210282"/>
                  <a:pt x="925591" y="226464"/>
                </a:cubicBezTo>
                <a:lnTo>
                  <a:pt x="925591" y="425711"/>
                </a:lnTo>
                <a:cubicBezTo>
                  <a:pt x="925591" y="441894"/>
                  <a:pt x="938710" y="455012"/>
                  <a:pt x="954893" y="455012"/>
                </a:cubicBezTo>
                <a:lnTo>
                  <a:pt x="954893" y="455012"/>
                </a:lnTo>
                <a:cubicBezTo>
                  <a:pt x="971075" y="455012"/>
                  <a:pt x="984194" y="441893"/>
                  <a:pt x="984194" y="425711"/>
                </a:cubicBezTo>
                <a:close/>
                <a:moveTo>
                  <a:pt x="1075004" y="402269"/>
                </a:moveTo>
                <a:lnTo>
                  <a:pt x="1075004" y="249905"/>
                </a:lnTo>
                <a:cubicBezTo>
                  <a:pt x="1075004" y="233722"/>
                  <a:pt x="1061885" y="220604"/>
                  <a:pt x="1045703" y="220604"/>
                </a:cubicBezTo>
                <a:cubicBezTo>
                  <a:pt x="1029520" y="220604"/>
                  <a:pt x="1016402" y="233722"/>
                  <a:pt x="1016402" y="249905"/>
                </a:cubicBezTo>
                <a:lnTo>
                  <a:pt x="1016402" y="402270"/>
                </a:lnTo>
                <a:cubicBezTo>
                  <a:pt x="1016402" y="418452"/>
                  <a:pt x="1029520" y="431571"/>
                  <a:pt x="1045703" y="431571"/>
                </a:cubicBezTo>
                <a:lnTo>
                  <a:pt x="1045703" y="431571"/>
                </a:lnTo>
                <a:cubicBezTo>
                  <a:pt x="1061885" y="431571"/>
                  <a:pt x="1075004" y="418452"/>
                  <a:pt x="1075004" y="4022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C09E375-2FF1-43C4-99CF-27637DF5817A}"/>
              </a:ext>
            </a:extLst>
          </p:cNvPr>
          <p:cNvSpPr txBox="1"/>
          <p:nvPr/>
        </p:nvSpPr>
        <p:spPr>
          <a:xfrm>
            <a:off x="5908729" y="862433"/>
            <a:ext cx="378114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dirty="0" smtClean="0">
                <a:solidFill>
                  <a:schemeClr val="accent1"/>
                </a:solidFill>
                <a:cs typeface="Arial" pitchFamily="34" charset="0"/>
              </a:rPr>
              <a:t>#</a:t>
            </a:r>
            <a:r>
              <a:rPr lang="en-GB" altLang="ko-KR" sz="3200" dirty="0" smtClean="0">
                <a:cs typeface="Arial" pitchFamily="34" charset="0"/>
              </a:rPr>
              <a:t> </a:t>
            </a:r>
            <a:r>
              <a:rPr lang="ru-RU" altLang="ko-KR" sz="3200" dirty="0" smtClean="0">
                <a:cs typeface="Arial" pitchFamily="34" charset="0"/>
              </a:rPr>
              <a:t>ПРОБУЙТЕ</a:t>
            </a:r>
            <a:endParaRPr lang="en-GB" altLang="ko-KR" sz="3200" dirty="0">
              <a:cs typeface="Arial" pitchFamily="34" charset="0"/>
            </a:endParaRPr>
          </a:p>
        </p:txBody>
      </p:sp>
      <p:sp>
        <p:nvSpPr>
          <p:cNvPr id="26" name="자유형: 도형 13">
            <a:extLst>
              <a:ext uri="{FF2B5EF4-FFF2-40B4-BE49-F238E27FC236}">
                <a16:creationId xmlns:a16="http://schemas.microsoft.com/office/drawing/2014/main" xmlns="" id="{D084DDB6-9B4C-4F49-94FC-7737F0F904AA}"/>
              </a:ext>
            </a:extLst>
          </p:cNvPr>
          <p:cNvSpPr/>
          <p:nvPr/>
        </p:nvSpPr>
        <p:spPr>
          <a:xfrm>
            <a:off x="922509" y="1242673"/>
            <a:ext cx="587357" cy="543223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A749766-0D2A-4D83-AA2D-E0F1DC4C14A2}"/>
              </a:ext>
            </a:extLst>
          </p:cNvPr>
          <p:cNvSpPr txBox="1"/>
          <p:nvPr/>
        </p:nvSpPr>
        <p:spPr>
          <a:xfrm>
            <a:off x="1540633" y="1391239"/>
            <a:ext cx="36673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Повышение </a:t>
            </a:r>
            <a:r>
              <a:rPr lang="ru-RU" dirty="0"/>
              <a:t>квалификации и </a:t>
            </a:r>
            <a:r>
              <a:rPr lang="ru-RU" dirty="0" err="1"/>
              <a:t>профразвитие</a:t>
            </a:r>
            <a:r>
              <a:rPr lang="ru-RU" dirty="0"/>
              <a:t> в образовании должно </a:t>
            </a:r>
            <a:r>
              <a:rPr lang="ru-RU" dirty="0" smtClean="0"/>
              <a:t>подтверждаться не </a:t>
            </a:r>
            <a:r>
              <a:rPr lang="ru-RU" dirty="0"/>
              <a:t>с помощью бумажки (удостоверения, сертификата, вот-смотрите-я-профессионально-вырос).</a:t>
            </a:r>
          </a:p>
          <a:p>
            <a:r>
              <a:rPr lang="ru-RU" dirty="0"/>
              <a:t>Пока никто, кроме вас, не знает, что вы чему-то новому обучились, вы ничему новому не обучились. </a:t>
            </a:r>
          </a:p>
          <a:p>
            <a:r>
              <a:rPr lang="ru-RU" dirty="0"/>
              <a:t>Надо измениться или прирасти так, чтоб это стало в чем-то </a:t>
            </a:r>
            <a:r>
              <a:rPr lang="ru-RU" dirty="0" smtClean="0"/>
              <a:t>заметно</a:t>
            </a:r>
          </a:p>
          <a:p>
            <a:r>
              <a:rPr lang="ru-RU" dirty="0" smtClean="0"/>
              <a:t>	Сергей Волков</a:t>
            </a:r>
            <a:endParaRPr lang="ru-RU" dirty="0"/>
          </a:p>
        </p:txBody>
      </p:sp>
      <p:sp>
        <p:nvSpPr>
          <p:cNvPr id="28" name="자유형: 도형 14">
            <a:extLst>
              <a:ext uri="{FF2B5EF4-FFF2-40B4-BE49-F238E27FC236}">
                <a16:creationId xmlns:a16="http://schemas.microsoft.com/office/drawing/2014/main" xmlns="" id="{602BCE28-9ED6-4B1C-A795-AFF899DEC8BF}"/>
              </a:ext>
            </a:extLst>
          </p:cNvPr>
          <p:cNvSpPr/>
          <p:nvPr/>
        </p:nvSpPr>
        <p:spPr>
          <a:xfrm rot="10800000">
            <a:off x="4834850" y="5235762"/>
            <a:ext cx="587357" cy="543223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Прямоугольник 1"/>
          <p:cNvSpPr/>
          <p:nvPr/>
        </p:nvSpPr>
        <p:spPr>
          <a:xfrm>
            <a:off x="5908729" y="1501243"/>
            <a:ext cx="49931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 чему я?</a:t>
            </a:r>
          </a:p>
          <a:p>
            <a:r>
              <a:rPr lang="ru-RU" dirty="0"/>
              <a:t>Делитесь опытом.</a:t>
            </a:r>
          </a:p>
          <a:p>
            <a:r>
              <a:rPr lang="en-US" dirty="0"/>
              <a:t>#</a:t>
            </a:r>
            <a:r>
              <a:rPr lang="ru-RU" dirty="0"/>
              <a:t>пробуйте (под этим </a:t>
            </a:r>
            <a:r>
              <a:rPr lang="ru-RU" dirty="0" err="1"/>
              <a:t>хештегом</a:t>
            </a:r>
            <a:r>
              <a:rPr lang="ru-RU" dirty="0"/>
              <a:t> в </a:t>
            </a:r>
            <a:r>
              <a:rPr lang="ru-RU" dirty="0" err="1"/>
              <a:t>телеграм</a:t>
            </a:r>
            <a:r>
              <a:rPr lang="ru-RU" dirty="0"/>
              <a:t>-канале делюсь приемами, которые применяю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 err="1"/>
              <a:t>Ъудни</a:t>
            </a:r>
            <a:r>
              <a:rPr lang="ru-RU" b="1" dirty="0"/>
              <a:t> учителя</a:t>
            </a:r>
          </a:p>
          <a:p>
            <a:r>
              <a:rPr lang="ru-RU" dirty="0"/>
              <a:t>О школьных буднях и не только, учительское в кавычках и без</a:t>
            </a:r>
          </a:p>
          <a:p>
            <a:r>
              <a:rPr lang="ru-RU" dirty="0"/>
              <a:t>Обратная связь @</a:t>
            </a:r>
            <a:r>
              <a:rPr lang="ru-RU" dirty="0" err="1"/>
              <a:t>yugovzich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https</a:t>
            </a:r>
            <a:r>
              <a:rPr lang="ru-RU" dirty="0"/>
              <a:t>://t.me/zapyataya37</a:t>
            </a:r>
          </a:p>
        </p:txBody>
      </p:sp>
      <p:grpSp>
        <p:nvGrpSpPr>
          <p:cNvPr id="15" name="그룹 5">
            <a:extLst>
              <a:ext uri="{FF2B5EF4-FFF2-40B4-BE49-F238E27FC236}">
                <a16:creationId xmlns:a16="http://schemas.microsoft.com/office/drawing/2014/main" xmlns="" id="{7422AD33-2DDB-4CCE-BAEF-CFB532428F03}"/>
              </a:ext>
            </a:extLst>
          </p:cNvPr>
          <p:cNvGrpSpPr/>
          <p:nvPr/>
        </p:nvGrpSpPr>
        <p:grpSpPr>
          <a:xfrm>
            <a:off x="9996362" y="2809174"/>
            <a:ext cx="1716583" cy="3280523"/>
            <a:chOff x="3539504" y="1812927"/>
            <a:chExt cx="2156062" cy="4206297"/>
          </a:xfrm>
        </p:grpSpPr>
        <p:grpSp>
          <p:nvGrpSpPr>
            <p:cNvPr id="16" name="Group 91">
              <a:extLst>
                <a:ext uri="{FF2B5EF4-FFF2-40B4-BE49-F238E27FC236}">
                  <a16:creationId xmlns:a16="http://schemas.microsoft.com/office/drawing/2014/main" xmlns="" id="{CA7C200D-3108-4132-BCC9-2732AB20B9BA}"/>
                </a:ext>
              </a:extLst>
            </p:cNvPr>
            <p:cNvGrpSpPr/>
            <p:nvPr/>
          </p:nvGrpSpPr>
          <p:grpSpPr>
            <a:xfrm>
              <a:off x="4080222" y="5227134"/>
              <a:ext cx="1074452" cy="792090"/>
              <a:chOff x="3773268" y="4911608"/>
              <a:chExt cx="922956" cy="1004233"/>
            </a:xfrm>
          </p:grpSpPr>
          <p:sp>
            <p:nvSpPr>
              <p:cNvPr id="38" name="Trapezoid 107">
                <a:extLst>
                  <a:ext uri="{FF2B5EF4-FFF2-40B4-BE49-F238E27FC236}">
                    <a16:creationId xmlns:a16="http://schemas.microsoft.com/office/drawing/2014/main" xmlns="" id="{5CEAF8BE-86F5-43A7-944C-36A24787C99B}"/>
                  </a:ext>
                </a:extLst>
              </p:cNvPr>
              <p:cNvSpPr/>
              <p:nvPr/>
            </p:nvSpPr>
            <p:spPr>
              <a:xfrm rot="10800000">
                <a:off x="3773268" y="4911608"/>
                <a:ext cx="922956" cy="1004233"/>
              </a:xfrm>
              <a:prstGeom prst="trapezoid">
                <a:avLst>
                  <a:gd name="adj" fmla="val 78876"/>
                </a:avLst>
              </a:prstGeom>
              <a:solidFill>
                <a:srgbClr val="F5B31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" name="Isosceles Triangle 108">
                <a:extLst>
                  <a:ext uri="{FF2B5EF4-FFF2-40B4-BE49-F238E27FC236}">
                    <a16:creationId xmlns:a16="http://schemas.microsoft.com/office/drawing/2014/main" xmlns="" id="{4E948A21-313B-4A8B-87A4-E54D3DDD6AF6}"/>
                  </a:ext>
                </a:extLst>
              </p:cNvPr>
              <p:cNvSpPr/>
              <p:nvPr/>
            </p:nvSpPr>
            <p:spPr>
              <a:xfrm rot="10800000" flipH="1">
                <a:off x="4132972" y="5714655"/>
                <a:ext cx="213694" cy="184219"/>
              </a:xfrm>
              <a:prstGeom prst="triangle">
                <a:avLst/>
              </a:prstGeom>
              <a:solidFill>
                <a:srgbClr val="576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7" name="Group 92">
              <a:extLst>
                <a:ext uri="{FF2B5EF4-FFF2-40B4-BE49-F238E27FC236}">
                  <a16:creationId xmlns:a16="http://schemas.microsoft.com/office/drawing/2014/main" xmlns="" id="{C760BAC7-F3EA-40FB-B37B-9EBB1800293A}"/>
                </a:ext>
              </a:extLst>
            </p:cNvPr>
            <p:cNvGrpSpPr/>
            <p:nvPr/>
          </p:nvGrpSpPr>
          <p:grpSpPr>
            <a:xfrm>
              <a:off x="3539504" y="4043430"/>
              <a:ext cx="757285" cy="1249932"/>
              <a:chOff x="3319643" y="3717032"/>
              <a:chExt cx="641101" cy="1058168"/>
            </a:xfrm>
          </p:grpSpPr>
          <p:sp>
            <p:nvSpPr>
              <p:cNvPr id="36" name="Round Same Side Corner Rectangle 3">
                <a:extLst>
                  <a:ext uri="{FF2B5EF4-FFF2-40B4-BE49-F238E27FC236}">
                    <a16:creationId xmlns:a16="http://schemas.microsoft.com/office/drawing/2014/main" xmlns="" id="{B3B6BC31-2288-47B7-A7E4-F3802AFD9B2B}"/>
                  </a:ext>
                </a:extLst>
              </p:cNvPr>
              <p:cNvSpPr/>
              <p:nvPr/>
            </p:nvSpPr>
            <p:spPr>
              <a:xfrm rot="10800000">
                <a:off x="3777403" y="4005064"/>
                <a:ext cx="183341" cy="77013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7" name="Oval 106">
                <a:extLst>
                  <a:ext uri="{FF2B5EF4-FFF2-40B4-BE49-F238E27FC236}">
                    <a16:creationId xmlns:a16="http://schemas.microsoft.com/office/drawing/2014/main" xmlns="" id="{DCA3A67B-33F4-4A83-8878-A150C8EBA932}"/>
                  </a:ext>
                </a:extLst>
              </p:cNvPr>
              <p:cNvSpPr/>
              <p:nvPr/>
            </p:nvSpPr>
            <p:spPr>
              <a:xfrm>
                <a:off x="3319643" y="3717032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1" name="Group 93">
              <a:extLst>
                <a:ext uri="{FF2B5EF4-FFF2-40B4-BE49-F238E27FC236}">
                  <a16:creationId xmlns:a16="http://schemas.microsoft.com/office/drawing/2014/main" xmlns="" id="{8B59C7A7-3FE3-4129-A87B-F586BA03EC90}"/>
                </a:ext>
              </a:extLst>
            </p:cNvPr>
            <p:cNvGrpSpPr/>
            <p:nvPr/>
          </p:nvGrpSpPr>
          <p:grpSpPr>
            <a:xfrm>
              <a:off x="3753192" y="2929372"/>
              <a:ext cx="756214" cy="2363990"/>
              <a:chOff x="3503484" y="2773890"/>
              <a:chExt cx="640195" cy="2001310"/>
            </a:xfrm>
          </p:grpSpPr>
          <p:sp>
            <p:nvSpPr>
              <p:cNvPr id="34" name="Round Same Side Corner Rectangle 8">
                <a:extLst>
                  <a:ext uri="{FF2B5EF4-FFF2-40B4-BE49-F238E27FC236}">
                    <a16:creationId xmlns:a16="http://schemas.microsoft.com/office/drawing/2014/main" xmlns="" id="{B52D6555-6C74-4AD7-83AD-6C49EB9F7592}"/>
                  </a:ext>
                </a:extLst>
              </p:cNvPr>
              <p:cNvSpPr/>
              <p:nvPr/>
            </p:nvSpPr>
            <p:spPr>
              <a:xfrm rot="10800000">
                <a:off x="3960338" y="3061922"/>
                <a:ext cx="183341" cy="171327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" name="Oval 104">
                <a:extLst>
                  <a:ext uri="{FF2B5EF4-FFF2-40B4-BE49-F238E27FC236}">
                    <a16:creationId xmlns:a16="http://schemas.microsoft.com/office/drawing/2014/main" xmlns="" id="{ADBA13A6-0DC4-4EF4-9B71-DA299B39BD69}"/>
                  </a:ext>
                </a:extLst>
              </p:cNvPr>
              <p:cNvSpPr/>
              <p:nvPr/>
            </p:nvSpPr>
            <p:spPr>
              <a:xfrm>
                <a:off x="3503484" y="2773890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2" name="Group 94">
              <a:extLst>
                <a:ext uri="{FF2B5EF4-FFF2-40B4-BE49-F238E27FC236}">
                  <a16:creationId xmlns:a16="http://schemas.microsoft.com/office/drawing/2014/main" xmlns="" id="{A32BB30C-F97C-4C70-AFAA-41B24F7C289A}"/>
                </a:ext>
              </a:extLst>
            </p:cNvPr>
            <p:cNvGrpSpPr/>
            <p:nvPr/>
          </p:nvGrpSpPr>
          <p:grpSpPr>
            <a:xfrm>
              <a:off x="3964995" y="1812927"/>
              <a:ext cx="758121" cy="3478053"/>
              <a:chOff x="3684808" y="1830748"/>
              <a:chExt cx="641809" cy="2944452"/>
            </a:xfrm>
          </p:grpSpPr>
          <p:sp>
            <p:nvSpPr>
              <p:cNvPr id="32" name="Round Same Side Corner Rectangle 9">
                <a:extLst>
                  <a:ext uri="{FF2B5EF4-FFF2-40B4-BE49-F238E27FC236}">
                    <a16:creationId xmlns:a16="http://schemas.microsoft.com/office/drawing/2014/main" xmlns="" id="{F62186BC-18B5-47A0-B392-3F83FF44A15D}"/>
                  </a:ext>
                </a:extLst>
              </p:cNvPr>
              <p:cNvSpPr/>
              <p:nvPr/>
            </p:nvSpPr>
            <p:spPr>
              <a:xfrm rot="10800000">
                <a:off x="4143276" y="2118780"/>
                <a:ext cx="183341" cy="265642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Oval 102">
                <a:extLst>
                  <a:ext uri="{FF2B5EF4-FFF2-40B4-BE49-F238E27FC236}">
                    <a16:creationId xmlns:a16="http://schemas.microsoft.com/office/drawing/2014/main" xmlns="" id="{6A0E7C93-B822-41E2-8FC2-263C7FB9250F}"/>
                  </a:ext>
                </a:extLst>
              </p:cNvPr>
              <p:cNvSpPr/>
              <p:nvPr/>
            </p:nvSpPr>
            <p:spPr>
              <a:xfrm>
                <a:off x="3684808" y="1830748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23" name="Group 95">
              <a:extLst>
                <a:ext uri="{FF2B5EF4-FFF2-40B4-BE49-F238E27FC236}">
                  <a16:creationId xmlns:a16="http://schemas.microsoft.com/office/drawing/2014/main" xmlns="" id="{40EB9F60-7559-4D22-9F2F-84D101022732}"/>
                </a:ext>
              </a:extLst>
            </p:cNvPr>
            <p:cNvGrpSpPr/>
            <p:nvPr/>
          </p:nvGrpSpPr>
          <p:grpSpPr>
            <a:xfrm>
              <a:off x="4722442" y="2372338"/>
              <a:ext cx="754721" cy="2921023"/>
              <a:chOff x="4326213" y="2302319"/>
              <a:chExt cx="638931" cy="2472881"/>
            </a:xfrm>
          </p:grpSpPr>
          <p:sp>
            <p:nvSpPr>
              <p:cNvPr id="30" name="Round Same Side Corner Rectangle 10">
                <a:extLst>
                  <a:ext uri="{FF2B5EF4-FFF2-40B4-BE49-F238E27FC236}">
                    <a16:creationId xmlns:a16="http://schemas.microsoft.com/office/drawing/2014/main" xmlns="" id="{6CA60BEC-C101-4CA5-8900-D994E5528D5D}"/>
                  </a:ext>
                </a:extLst>
              </p:cNvPr>
              <p:cNvSpPr/>
              <p:nvPr/>
            </p:nvSpPr>
            <p:spPr>
              <a:xfrm rot="10800000">
                <a:off x="4326213" y="2590351"/>
                <a:ext cx="183341" cy="218484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1" name="Oval 100">
                <a:extLst>
                  <a:ext uri="{FF2B5EF4-FFF2-40B4-BE49-F238E27FC236}">
                    <a16:creationId xmlns:a16="http://schemas.microsoft.com/office/drawing/2014/main" xmlns="" id="{4F2E0F0A-D6F1-45E3-A6AD-957F4C97D945}"/>
                  </a:ext>
                </a:extLst>
              </p:cNvPr>
              <p:cNvSpPr/>
              <p:nvPr/>
            </p:nvSpPr>
            <p:spPr>
              <a:xfrm>
                <a:off x="4389080" y="2302319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4" name="Group 96">
              <a:extLst>
                <a:ext uri="{FF2B5EF4-FFF2-40B4-BE49-F238E27FC236}">
                  <a16:creationId xmlns:a16="http://schemas.microsoft.com/office/drawing/2014/main" xmlns="" id="{A3AF8980-030D-4AC2-AF1F-A3F4A5C0A2F8}"/>
                </a:ext>
              </a:extLst>
            </p:cNvPr>
            <p:cNvGrpSpPr/>
            <p:nvPr/>
          </p:nvGrpSpPr>
          <p:grpSpPr>
            <a:xfrm>
              <a:off x="4938107" y="3486400"/>
              <a:ext cx="757459" cy="1806962"/>
              <a:chOff x="4509151" y="3245461"/>
              <a:chExt cx="641249" cy="1529739"/>
            </a:xfrm>
          </p:grpSpPr>
          <p:sp>
            <p:nvSpPr>
              <p:cNvPr id="25" name="Round Same Side Corner Rectangle 11">
                <a:extLst>
                  <a:ext uri="{FF2B5EF4-FFF2-40B4-BE49-F238E27FC236}">
                    <a16:creationId xmlns:a16="http://schemas.microsoft.com/office/drawing/2014/main" xmlns="" id="{C250264C-42F5-4E02-AADF-56FAD63FA19E}"/>
                  </a:ext>
                </a:extLst>
              </p:cNvPr>
              <p:cNvSpPr/>
              <p:nvPr/>
            </p:nvSpPr>
            <p:spPr>
              <a:xfrm rot="10800000">
                <a:off x="4509151" y="3533493"/>
                <a:ext cx="183341" cy="124170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Oval 98">
                <a:extLst>
                  <a:ext uri="{FF2B5EF4-FFF2-40B4-BE49-F238E27FC236}">
                    <a16:creationId xmlns:a16="http://schemas.microsoft.com/office/drawing/2014/main" xmlns="" id="{204A6061-C374-477D-9644-293E9E82CA41}"/>
                  </a:ext>
                </a:extLst>
              </p:cNvPr>
              <p:cNvSpPr/>
              <p:nvPr/>
            </p:nvSpPr>
            <p:spPr>
              <a:xfrm>
                <a:off x="4574336" y="3245461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28175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423080" y="365267"/>
            <a:ext cx="11573301" cy="724247"/>
          </a:xfrm>
        </p:spPr>
        <p:txBody>
          <a:bodyPr/>
          <a:lstStyle/>
          <a:p>
            <a:r>
              <a:rPr lang="ru-RU" sz="4400" dirty="0" smtClean="0"/>
              <a:t>Поделитесь впечатлением, пожеланием 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9384" y="6087106"/>
            <a:ext cx="3903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www.menti.com/wvxp7qbtkm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9" y="1620243"/>
            <a:ext cx="41199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www.mentimeter.com/s/19e3afe4a05e55cce884d3187012c2ab/3c9757fb9b43/edit</a:t>
            </a:r>
            <a:r>
              <a:rPr lang="ru-RU" dirty="0" smtClean="0"/>
              <a:t> - результаты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4267" y="2820572"/>
            <a:ext cx="43576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dirty="0"/>
              <a:t>Откройте сайт </a:t>
            </a:r>
            <a:r>
              <a:rPr lang="ru-RU" sz="2800" b="1" dirty="0"/>
              <a:t>www.menti.com</a:t>
            </a:r>
            <a:r>
              <a:rPr lang="ru-RU" sz="2800" dirty="0"/>
              <a:t> и введите код </a:t>
            </a:r>
            <a:r>
              <a:rPr lang="ru-RU" sz="2800" b="1" dirty="0"/>
              <a:t>9825 1415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335" y="1131819"/>
            <a:ext cx="4762500" cy="4762500"/>
          </a:xfrm>
          <a:prstGeom prst="rect">
            <a:avLst/>
          </a:prstGeom>
        </p:spPr>
      </p:pic>
      <p:grpSp>
        <p:nvGrpSpPr>
          <p:cNvPr id="8" name="Group 216">
            <a:extLst>
              <a:ext uri="{FF2B5EF4-FFF2-40B4-BE49-F238E27FC236}">
                <a16:creationId xmlns:a16="http://schemas.microsoft.com/office/drawing/2014/main" xmlns="" id="{E9131A1A-1304-41AE-B1CA-08BFA4C0D94C}"/>
              </a:ext>
            </a:extLst>
          </p:cNvPr>
          <p:cNvGrpSpPr/>
          <p:nvPr/>
        </p:nvGrpSpPr>
        <p:grpSpPr>
          <a:xfrm>
            <a:off x="3182497" y="4172067"/>
            <a:ext cx="1204714" cy="1204714"/>
            <a:chOff x="2116863" y="3644339"/>
            <a:chExt cx="979176" cy="979176"/>
          </a:xfrm>
        </p:grpSpPr>
        <p:sp>
          <p:nvSpPr>
            <p:cNvPr id="9" name="Oval 217">
              <a:extLst>
                <a:ext uri="{FF2B5EF4-FFF2-40B4-BE49-F238E27FC236}">
                  <a16:creationId xmlns:a16="http://schemas.microsoft.com/office/drawing/2014/main" xmlns="" id="{81B543A1-CB2E-4F96-833C-CB874BB296F6}"/>
                </a:ext>
              </a:extLst>
            </p:cNvPr>
            <p:cNvSpPr/>
            <p:nvPr/>
          </p:nvSpPr>
          <p:spPr>
            <a:xfrm>
              <a:off x="2116863" y="3644339"/>
              <a:ext cx="979176" cy="979176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0" name="Oval 218">
              <a:extLst>
                <a:ext uri="{FF2B5EF4-FFF2-40B4-BE49-F238E27FC236}">
                  <a16:creationId xmlns:a16="http://schemas.microsoft.com/office/drawing/2014/main" xmlns="" id="{64EC9465-5513-4A77-9C7B-1C05062D7056}"/>
                </a:ext>
              </a:extLst>
            </p:cNvPr>
            <p:cNvSpPr/>
            <p:nvPr/>
          </p:nvSpPr>
          <p:spPr>
            <a:xfrm>
              <a:off x="2235420" y="3762895"/>
              <a:ext cx="742062" cy="74206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A715580-72DE-4A19-B8D0-86CA56C8A909}"/>
                </a:ext>
              </a:extLst>
            </p:cNvPr>
            <p:cNvSpPr txBox="1"/>
            <p:nvPr/>
          </p:nvSpPr>
          <p:spPr>
            <a:xfrm>
              <a:off x="2246411" y="4008848"/>
              <a:ext cx="720080" cy="2501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START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27">
            <a:extLst>
              <a:ext uri="{FF2B5EF4-FFF2-40B4-BE49-F238E27FC236}">
                <a16:creationId xmlns:a16="http://schemas.microsoft.com/office/drawing/2014/main" xmlns="" id="{97F01D60-B7F0-4844-B1A2-3BC84CDC0440}"/>
              </a:ext>
            </a:extLst>
          </p:cNvPr>
          <p:cNvGrpSpPr/>
          <p:nvPr/>
        </p:nvGrpSpPr>
        <p:grpSpPr>
          <a:xfrm>
            <a:off x="466028" y="4250799"/>
            <a:ext cx="3155739" cy="1643520"/>
            <a:chOff x="-3373" y="3444677"/>
            <a:chExt cx="3155739" cy="1643520"/>
          </a:xfrm>
        </p:grpSpPr>
        <p:sp>
          <p:nvSpPr>
            <p:cNvPr id="13" name="Freeform 61">
              <a:extLst>
                <a:ext uri="{FF2B5EF4-FFF2-40B4-BE49-F238E27FC236}">
                  <a16:creationId xmlns:a16="http://schemas.microsoft.com/office/drawing/2014/main" xmlns="" id="{2CD9D2F7-8A52-4B8E-8CFD-C53BAAC53D7C}"/>
                </a:ext>
              </a:extLst>
            </p:cNvPr>
            <p:cNvSpPr/>
            <p:nvPr/>
          </p:nvSpPr>
          <p:spPr>
            <a:xfrm rot="5400000">
              <a:off x="1185646" y="3121477"/>
              <a:ext cx="1643520" cy="2289920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957545 h 2295953"/>
                <a:gd name="connsiteX1" fmla="*/ 140932 w 1421182"/>
                <a:gd name="connsiteY1" fmla="*/ 1353319 h 2295953"/>
                <a:gd name="connsiteX2" fmla="*/ 309182 w 1421182"/>
                <a:gd name="connsiteY2" fmla="*/ 1711764 h 2295953"/>
                <a:gd name="connsiteX3" fmla="*/ 693290 w 1421182"/>
                <a:gd name="connsiteY3" fmla="*/ 2019121 h 2295953"/>
                <a:gd name="connsiteX4" fmla="*/ 722524 w 1421182"/>
                <a:gd name="connsiteY4" fmla="*/ 2295953 h 2295953"/>
                <a:gd name="connsiteX5" fmla="*/ 1311364 w 1421182"/>
                <a:gd name="connsiteY5" fmla="*/ 2026318 h 2295953"/>
                <a:gd name="connsiteX6" fmla="*/ 1421092 w 1421182"/>
                <a:gd name="connsiteY6" fmla="*/ 1126548 h 2295953"/>
                <a:gd name="connsiteX7" fmla="*/ 1152597 w 1421182"/>
                <a:gd name="connsiteY7" fmla="*/ 669082 h 2295953"/>
                <a:gd name="connsiteX8" fmla="*/ 1168953 w 1421182"/>
                <a:gd name="connsiteY8" fmla="*/ 968062 h 2295953"/>
                <a:gd name="connsiteX9" fmla="*/ 927050 w 1421182"/>
                <a:gd name="connsiteY9" fmla="*/ 614956 h 2295953"/>
                <a:gd name="connsiteX10" fmla="*/ 957315 w 1421182"/>
                <a:gd name="connsiteY10" fmla="*/ 944170 h 2295953"/>
                <a:gd name="connsiteX11" fmla="*/ 711016 w 1421182"/>
                <a:gd name="connsiteY11" fmla="*/ 569620 h 2295953"/>
                <a:gd name="connsiteX12" fmla="*/ 729319 w 1421182"/>
                <a:gd name="connsiteY12" fmla="*/ 957827 h 2295953"/>
                <a:gd name="connsiteX13" fmla="*/ 543268 w 1421182"/>
                <a:gd name="connsiteY13" fmla="*/ 8 h 2295953"/>
                <a:gd name="connsiteX14" fmla="*/ 473286 w 1421182"/>
                <a:gd name="connsiteY14" fmla="*/ 1312127 h 2295953"/>
                <a:gd name="connsiteX15" fmla="*/ 338442 w 1421182"/>
                <a:gd name="connsiteY15" fmla="*/ 1258222 h 2295953"/>
                <a:gd name="connsiteX16" fmla="*/ 719 w 1421182"/>
                <a:gd name="connsiteY16" fmla="*/ 957545 h 2295953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93290 w 1421182"/>
                <a:gd name="connsiteY3" fmla="*/ 2019121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26141 w 1421182"/>
                <a:gd name="connsiteY3" fmla="*/ 1985150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4785"/>
                <a:gd name="connsiteX1" fmla="*/ 140932 w 1421182"/>
                <a:gd name="connsiteY1" fmla="*/ 1353319 h 2314785"/>
                <a:gd name="connsiteX2" fmla="*/ 309182 w 1421182"/>
                <a:gd name="connsiteY2" fmla="*/ 1711764 h 2314785"/>
                <a:gd name="connsiteX3" fmla="*/ 626141 w 1421182"/>
                <a:gd name="connsiteY3" fmla="*/ 1985150 h 2314785"/>
                <a:gd name="connsiteX4" fmla="*/ 658780 w 1421182"/>
                <a:gd name="connsiteY4" fmla="*/ 2266927 h 2314785"/>
                <a:gd name="connsiteX5" fmla="*/ 1170733 w 1421182"/>
                <a:gd name="connsiteY5" fmla="*/ 2300858 h 2314785"/>
                <a:gd name="connsiteX6" fmla="*/ 1311364 w 1421182"/>
                <a:gd name="connsiteY6" fmla="*/ 2026318 h 2314785"/>
                <a:gd name="connsiteX7" fmla="*/ 1421092 w 1421182"/>
                <a:gd name="connsiteY7" fmla="*/ 1126548 h 2314785"/>
                <a:gd name="connsiteX8" fmla="*/ 1152597 w 1421182"/>
                <a:gd name="connsiteY8" fmla="*/ 669082 h 2314785"/>
                <a:gd name="connsiteX9" fmla="*/ 1168953 w 1421182"/>
                <a:gd name="connsiteY9" fmla="*/ 968062 h 2314785"/>
                <a:gd name="connsiteX10" fmla="*/ 927050 w 1421182"/>
                <a:gd name="connsiteY10" fmla="*/ 614956 h 2314785"/>
                <a:gd name="connsiteX11" fmla="*/ 957315 w 1421182"/>
                <a:gd name="connsiteY11" fmla="*/ 944170 h 2314785"/>
                <a:gd name="connsiteX12" fmla="*/ 711016 w 1421182"/>
                <a:gd name="connsiteY12" fmla="*/ 569620 h 2314785"/>
                <a:gd name="connsiteX13" fmla="*/ 729319 w 1421182"/>
                <a:gd name="connsiteY13" fmla="*/ 957827 h 2314785"/>
                <a:gd name="connsiteX14" fmla="*/ 543268 w 1421182"/>
                <a:gd name="connsiteY14" fmla="*/ 8 h 2314785"/>
                <a:gd name="connsiteX15" fmla="*/ 473286 w 1421182"/>
                <a:gd name="connsiteY15" fmla="*/ 1312127 h 2314785"/>
                <a:gd name="connsiteX16" fmla="*/ 338442 w 1421182"/>
                <a:gd name="connsiteY16" fmla="*/ 1258222 h 2314785"/>
                <a:gd name="connsiteX17" fmla="*/ 719 w 1421182"/>
                <a:gd name="connsiteY17" fmla="*/ 957545 h 2314785"/>
                <a:gd name="connsiteX0" fmla="*/ 719 w 1421182"/>
                <a:gd name="connsiteY0" fmla="*/ 957545 h 2323891"/>
                <a:gd name="connsiteX1" fmla="*/ 140932 w 1421182"/>
                <a:gd name="connsiteY1" fmla="*/ 1353319 h 2323891"/>
                <a:gd name="connsiteX2" fmla="*/ 309182 w 1421182"/>
                <a:gd name="connsiteY2" fmla="*/ 1711764 h 2323891"/>
                <a:gd name="connsiteX3" fmla="*/ 626141 w 1421182"/>
                <a:gd name="connsiteY3" fmla="*/ 1985150 h 2323891"/>
                <a:gd name="connsiteX4" fmla="*/ 658780 w 1421182"/>
                <a:gd name="connsiteY4" fmla="*/ 2266927 h 2323891"/>
                <a:gd name="connsiteX5" fmla="*/ 1170733 w 1421182"/>
                <a:gd name="connsiteY5" fmla="*/ 2300858 h 2323891"/>
                <a:gd name="connsiteX6" fmla="*/ 1311364 w 1421182"/>
                <a:gd name="connsiteY6" fmla="*/ 2026318 h 2323891"/>
                <a:gd name="connsiteX7" fmla="*/ 1421092 w 1421182"/>
                <a:gd name="connsiteY7" fmla="*/ 1126548 h 2323891"/>
                <a:gd name="connsiteX8" fmla="*/ 1152597 w 1421182"/>
                <a:gd name="connsiteY8" fmla="*/ 669082 h 2323891"/>
                <a:gd name="connsiteX9" fmla="*/ 1168953 w 1421182"/>
                <a:gd name="connsiteY9" fmla="*/ 968062 h 2323891"/>
                <a:gd name="connsiteX10" fmla="*/ 927050 w 1421182"/>
                <a:gd name="connsiteY10" fmla="*/ 614956 h 2323891"/>
                <a:gd name="connsiteX11" fmla="*/ 957315 w 1421182"/>
                <a:gd name="connsiteY11" fmla="*/ 944170 h 2323891"/>
                <a:gd name="connsiteX12" fmla="*/ 711016 w 1421182"/>
                <a:gd name="connsiteY12" fmla="*/ 569620 h 2323891"/>
                <a:gd name="connsiteX13" fmla="*/ 729319 w 1421182"/>
                <a:gd name="connsiteY13" fmla="*/ 957827 h 2323891"/>
                <a:gd name="connsiteX14" fmla="*/ 543268 w 1421182"/>
                <a:gd name="connsiteY14" fmla="*/ 8 h 2323891"/>
                <a:gd name="connsiteX15" fmla="*/ 473286 w 1421182"/>
                <a:gd name="connsiteY15" fmla="*/ 1312127 h 2323891"/>
                <a:gd name="connsiteX16" fmla="*/ 338442 w 1421182"/>
                <a:gd name="connsiteY16" fmla="*/ 1258222 h 2323891"/>
                <a:gd name="connsiteX17" fmla="*/ 719 w 1421182"/>
                <a:gd name="connsiteY17" fmla="*/ 957545 h 2323891"/>
                <a:gd name="connsiteX0" fmla="*/ 719 w 1421182"/>
                <a:gd name="connsiteY0" fmla="*/ 957545 h 2358736"/>
                <a:gd name="connsiteX1" fmla="*/ 140932 w 1421182"/>
                <a:gd name="connsiteY1" fmla="*/ 1353319 h 2358736"/>
                <a:gd name="connsiteX2" fmla="*/ 309182 w 1421182"/>
                <a:gd name="connsiteY2" fmla="*/ 1711764 h 2358736"/>
                <a:gd name="connsiteX3" fmla="*/ 626141 w 1421182"/>
                <a:gd name="connsiteY3" fmla="*/ 1985150 h 2358736"/>
                <a:gd name="connsiteX4" fmla="*/ 658780 w 1421182"/>
                <a:gd name="connsiteY4" fmla="*/ 2266927 h 2358736"/>
                <a:gd name="connsiteX5" fmla="*/ 1227989 w 1421182"/>
                <a:gd name="connsiteY5" fmla="*/ 2341644 h 2358736"/>
                <a:gd name="connsiteX6" fmla="*/ 1311364 w 1421182"/>
                <a:gd name="connsiteY6" fmla="*/ 2026318 h 2358736"/>
                <a:gd name="connsiteX7" fmla="*/ 1421092 w 1421182"/>
                <a:gd name="connsiteY7" fmla="*/ 1126548 h 2358736"/>
                <a:gd name="connsiteX8" fmla="*/ 1152597 w 1421182"/>
                <a:gd name="connsiteY8" fmla="*/ 669082 h 2358736"/>
                <a:gd name="connsiteX9" fmla="*/ 1168953 w 1421182"/>
                <a:gd name="connsiteY9" fmla="*/ 968062 h 2358736"/>
                <a:gd name="connsiteX10" fmla="*/ 927050 w 1421182"/>
                <a:gd name="connsiteY10" fmla="*/ 614956 h 2358736"/>
                <a:gd name="connsiteX11" fmla="*/ 957315 w 1421182"/>
                <a:gd name="connsiteY11" fmla="*/ 944170 h 2358736"/>
                <a:gd name="connsiteX12" fmla="*/ 711016 w 1421182"/>
                <a:gd name="connsiteY12" fmla="*/ 569620 h 2358736"/>
                <a:gd name="connsiteX13" fmla="*/ 729319 w 1421182"/>
                <a:gd name="connsiteY13" fmla="*/ 957827 h 2358736"/>
                <a:gd name="connsiteX14" fmla="*/ 543268 w 1421182"/>
                <a:gd name="connsiteY14" fmla="*/ 8 h 2358736"/>
                <a:gd name="connsiteX15" fmla="*/ 473286 w 1421182"/>
                <a:gd name="connsiteY15" fmla="*/ 1312127 h 2358736"/>
                <a:gd name="connsiteX16" fmla="*/ 338442 w 1421182"/>
                <a:gd name="connsiteY16" fmla="*/ 1258222 h 2358736"/>
                <a:gd name="connsiteX17" fmla="*/ 719 w 1421182"/>
                <a:gd name="connsiteY17" fmla="*/ 957545 h 2358736"/>
                <a:gd name="connsiteX0" fmla="*/ 719 w 1421182"/>
                <a:gd name="connsiteY0" fmla="*/ 957545 h 2341644"/>
                <a:gd name="connsiteX1" fmla="*/ 140932 w 1421182"/>
                <a:gd name="connsiteY1" fmla="*/ 1353319 h 2341644"/>
                <a:gd name="connsiteX2" fmla="*/ 309182 w 1421182"/>
                <a:gd name="connsiteY2" fmla="*/ 1711764 h 2341644"/>
                <a:gd name="connsiteX3" fmla="*/ 626141 w 1421182"/>
                <a:gd name="connsiteY3" fmla="*/ 1985150 h 2341644"/>
                <a:gd name="connsiteX4" fmla="*/ 658780 w 1421182"/>
                <a:gd name="connsiteY4" fmla="*/ 2266927 h 2341644"/>
                <a:gd name="connsiteX5" fmla="*/ 1227989 w 1421182"/>
                <a:gd name="connsiteY5" fmla="*/ 2341644 h 2341644"/>
                <a:gd name="connsiteX6" fmla="*/ 1311364 w 1421182"/>
                <a:gd name="connsiteY6" fmla="*/ 2026318 h 2341644"/>
                <a:gd name="connsiteX7" fmla="*/ 1421092 w 1421182"/>
                <a:gd name="connsiteY7" fmla="*/ 1126548 h 2341644"/>
                <a:gd name="connsiteX8" fmla="*/ 1152597 w 1421182"/>
                <a:gd name="connsiteY8" fmla="*/ 669082 h 2341644"/>
                <a:gd name="connsiteX9" fmla="*/ 1168953 w 1421182"/>
                <a:gd name="connsiteY9" fmla="*/ 968062 h 2341644"/>
                <a:gd name="connsiteX10" fmla="*/ 927050 w 1421182"/>
                <a:gd name="connsiteY10" fmla="*/ 614956 h 2341644"/>
                <a:gd name="connsiteX11" fmla="*/ 957315 w 1421182"/>
                <a:gd name="connsiteY11" fmla="*/ 944170 h 2341644"/>
                <a:gd name="connsiteX12" fmla="*/ 711016 w 1421182"/>
                <a:gd name="connsiteY12" fmla="*/ 569620 h 2341644"/>
                <a:gd name="connsiteX13" fmla="*/ 729319 w 1421182"/>
                <a:gd name="connsiteY13" fmla="*/ 957827 h 2341644"/>
                <a:gd name="connsiteX14" fmla="*/ 543268 w 1421182"/>
                <a:gd name="connsiteY14" fmla="*/ 8 h 2341644"/>
                <a:gd name="connsiteX15" fmla="*/ 473286 w 1421182"/>
                <a:gd name="connsiteY15" fmla="*/ 1312127 h 2341644"/>
                <a:gd name="connsiteX16" fmla="*/ 338442 w 1421182"/>
                <a:gd name="connsiteY16" fmla="*/ 1258222 h 2341644"/>
                <a:gd name="connsiteX17" fmla="*/ 719 w 1421182"/>
                <a:gd name="connsiteY17" fmla="*/ 957545 h 2341644"/>
                <a:gd name="connsiteX0" fmla="*/ 719 w 1421092"/>
                <a:gd name="connsiteY0" fmla="*/ 957545 h 2341644"/>
                <a:gd name="connsiteX1" fmla="*/ 140932 w 1421092"/>
                <a:gd name="connsiteY1" fmla="*/ 1353319 h 2341644"/>
                <a:gd name="connsiteX2" fmla="*/ 309182 w 1421092"/>
                <a:gd name="connsiteY2" fmla="*/ 1711764 h 2341644"/>
                <a:gd name="connsiteX3" fmla="*/ 626141 w 1421092"/>
                <a:gd name="connsiteY3" fmla="*/ 1985150 h 2341644"/>
                <a:gd name="connsiteX4" fmla="*/ 658780 w 1421092"/>
                <a:gd name="connsiteY4" fmla="*/ 2266927 h 2341644"/>
                <a:gd name="connsiteX5" fmla="*/ 1227989 w 1421092"/>
                <a:gd name="connsiteY5" fmla="*/ 2341644 h 2341644"/>
                <a:gd name="connsiteX6" fmla="*/ 1262460 w 1421092"/>
                <a:gd name="connsiteY6" fmla="*/ 1987074 h 2341644"/>
                <a:gd name="connsiteX7" fmla="*/ 1421092 w 1421092"/>
                <a:gd name="connsiteY7" fmla="*/ 1126548 h 2341644"/>
                <a:gd name="connsiteX8" fmla="*/ 1152597 w 1421092"/>
                <a:gd name="connsiteY8" fmla="*/ 669082 h 2341644"/>
                <a:gd name="connsiteX9" fmla="*/ 1168953 w 1421092"/>
                <a:gd name="connsiteY9" fmla="*/ 968062 h 2341644"/>
                <a:gd name="connsiteX10" fmla="*/ 927050 w 1421092"/>
                <a:gd name="connsiteY10" fmla="*/ 614956 h 2341644"/>
                <a:gd name="connsiteX11" fmla="*/ 957315 w 1421092"/>
                <a:gd name="connsiteY11" fmla="*/ 944170 h 2341644"/>
                <a:gd name="connsiteX12" fmla="*/ 711016 w 1421092"/>
                <a:gd name="connsiteY12" fmla="*/ 569620 h 2341644"/>
                <a:gd name="connsiteX13" fmla="*/ 729319 w 1421092"/>
                <a:gd name="connsiteY13" fmla="*/ 957827 h 2341644"/>
                <a:gd name="connsiteX14" fmla="*/ 543268 w 1421092"/>
                <a:gd name="connsiteY14" fmla="*/ 8 h 2341644"/>
                <a:gd name="connsiteX15" fmla="*/ 473286 w 1421092"/>
                <a:gd name="connsiteY15" fmla="*/ 1312127 h 2341644"/>
                <a:gd name="connsiteX16" fmla="*/ 338442 w 1421092"/>
                <a:gd name="connsiteY16" fmla="*/ 1258222 h 2341644"/>
                <a:gd name="connsiteX17" fmla="*/ 719 w 1421092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557331 w 1421109"/>
                <a:gd name="connsiteY4" fmla="*/ 2278453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01148 w 1421109"/>
                <a:gd name="connsiteY4" fmla="*/ 2297232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10754"/>
                <a:gd name="connsiteX1" fmla="*/ 140932 w 1421109"/>
                <a:gd name="connsiteY1" fmla="*/ 1353319 h 2310754"/>
                <a:gd name="connsiteX2" fmla="*/ 309182 w 1421109"/>
                <a:gd name="connsiteY2" fmla="*/ 1711764 h 2310754"/>
                <a:gd name="connsiteX3" fmla="*/ 548773 w 1421109"/>
                <a:gd name="connsiteY3" fmla="*/ 1936338 h 2310754"/>
                <a:gd name="connsiteX4" fmla="*/ 601148 w 1421109"/>
                <a:gd name="connsiteY4" fmla="*/ 2297232 h 2310754"/>
                <a:gd name="connsiteX5" fmla="*/ 1253027 w 1421109"/>
                <a:gd name="connsiteY5" fmla="*/ 2310347 h 2310754"/>
                <a:gd name="connsiteX6" fmla="*/ 1262460 w 1421109"/>
                <a:gd name="connsiteY6" fmla="*/ 1987074 h 2310754"/>
                <a:gd name="connsiteX7" fmla="*/ 1421092 w 1421109"/>
                <a:gd name="connsiteY7" fmla="*/ 1126548 h 2310754"/>
                <a:gd name="connsiteX8" fmla="*/ 1152597 w 1421109"/>
                <a:gd name="connsiteY8" fmla="*/ 669082 h 2310754"/>
                <a:gd name="connsiteX9" fmla="*/ 1168953 w 1421109"/>
                <a:gd name="connsiteY9" fmla="*/ 968062 h 2310754"/>
                <a:gd name="connsiteX10" fmla="*/ 927050 w 1421109"/>
                <a:gd name="connsiteY10" fmla="*/ 614956 h 2310754"/>
                <a:gd name="connsiteX11" fmla="*/ 957315 w 1421109"/>
                <a:gd name="connsiteY11" fmla="*/ 944170 h 2310754"/>
                <a:gd name="connsiteX12" fmla="*/ 711016 w 1421109"/>
                <a:gd name="connsiteY12" fmla="*/ 569620 h 2310754"/>
                <a:gd name="connsiteX13" fmla="*/ 729319 w 1421109"/>
                <a:gd name="connsiteY13" fmla="*/ 957827 h 2310754"/>
                <a:gd name="connsiteX14" fmla="*/ 543268 w 1421109"/>
                <a:gd name="connsiteY14" fmla="*/ 8 h 2310754"/>
                <a:gd name="connsiteX15" fmla="*/ 473286 w 1421109"/>
                <a:gd name="connsiteY15" fmla="*/ 1312127 h 2310754"/>
                <a:gd name="connsiteX16" fmla="*/ 338442 w 1421109"/>
                <a:gd name="connsiteY16" fmla="*/ 1258222 h 2310754"/>
                <a:gd name="connsiteX17" fmla="*/ 719 w 1421109"/>
                <a:gd name="connsiteY17" fmla="*/ 957545 h 2310754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601148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347"/>
                <a:gd name="connsiteX1" fmla="*/ 140932 w 1421109"/>
                <a:gd name="connsiteY1" fmla="*/ 1353319 h 2310347"/>
                <a:gd name="connsiteX2" fmla="*/ 309182 w 1421109"/>
                <a:gd name="connsiteY2" fmla="*/ 1711764 h 2310347"/>
                <a:gd name="connsiteX3" fmla="*/ 548773 w 1421109"/>
                <a:gd name="connsiteY3" fmla="*/ 1936338 h 2310347"/>
                <a:gd name="connsiteX4" fmla="*/ 582370 w 1421109"/>
                <a:gd name="connsiteY4" fmla="*/ 2297232 h 2310347"/>
                <a:gd name="connsiteX5" fmla="*/ 1253027 w 1421109"/>
                <a:gd name="connsiteY5" fmla="*/ 2310347 h 2310347"/>
                <a:gd name="connsiteX6" fmla="*/ 1262460 w 1421109"/>
                <a:gd name="connsiteY6" fmla="*/ 1987074 h 2310347"/>
                <a:gd name="connsiteX7" fmla="*/ 1421092 w 1421109"/>
                <a:gd name="connsiteY7" fmla="*/ 1126548 h 2310347"/>
                <a:gd name="connsiteX8" fmla="*/ 1152597 w 1421109"/>
                <a:gd name="connsiteY8" fmla="*/ 669082 h 2310347"/>
                <a:gd name="connsiteX9" fmla="*/ 1168953 w 1421109"/>
                <a:gd name="connsiteY9" fmla="*/ 968062 h 2310347"/>
                <a:gd name="connsiteX10" fmla="*/ 927050 w 1421109"/>
                <a:gd name="connsiteY10" fmla="*/ 614956 h 2310347"/>
                <a:gd name="connsiteX11" fmla="*/ 957315 w 1421109"/>
                <a:gd name="connsiteY11" fmla="*/ 944170 h 2310347"/>
                <a:gd name="connsiteX12" fmla="*/ 711016 w 1421109"/>
                <a:gd name="connsiteY12" fmla="*/ 569620 h 2310347"/>
                <a:gd name="connsiteX13" fmla="*/ 729319 w 1421109"/>
                <a:gd name="connsiteY13" fmla="*/ 957827 h 2310347"/>
                <a:gd name="connsiteX14" fmla="*/ 543268 w 1421109"/>
                <a:gd name="connsiteY14" fmla="*/ 8 h 2310347"/>
                <a:gd name="connsiteX15" fmla="*/ 473286 w 1421109"/>
                <a:gd name="connsiteY15" fmla="*/ 1312127 h 2310347"/>
                <a:gd name="connsiteX16" fmla="*/ 338442 w 1421109"/>
                <a:gd name="connsiteY16" fmla="*/ 1258222 h 2310347"/>
                <a:gd name="connsiteX17" fmla="*/ 719 w 1421109"/>
                <a:gd name="connsiteY17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6650"/>
                <a:gd name="connsiteY0" fmla="*/ 957545 h 2310347"/>
                <a:gd name="connsiteX1" fmla="*/ 140932 w 1426650"/>
                <a:gd name="connsiteY1" fmla="*/ 1353319 h 2310347"/>
                <a:gd name="connsiteX2" fmla="*/ 309182 w 1426650"/>
                <a:gd name="connsiteY2" fmla="*/ 1711764 h 2310347"/>
                <a:gd name="connsiteX3" fmla="*/ 548773 w 1426650"/>
                <a:gd name="connsiteY3" fmla="*/ 1936338 h 2310347"/>
                <a:gd name="connsiteX4" fmla="*/ 582370 w 1426650"/>
                <a:gd name="connsiteY4" fmla="*/ 2297232 h 2310347"/>
                <a:gd name="connsiteX5" fmla="*/ 1253027 w 1426650"/>
                <a:gd name="connsiteY5" fmla="*/ 2310347 h 2310347"/>
                <a:gd name="connsiteX6" fmla="*/ 1262460 w 1426650"/>
                <a:gd name="connsiteY6" fmla="*/ 1987074 h 2310347"/>
                <a:gd name="connsiteX7" fmla="*/ 1421092 w 1426650"/>
                <a:gd name="connsiteY7" fmla="*/ 1126548 h 2310347"/>
                <a:gd name="connsiteX8" fmla="*/ 1393246 w 1426650"/>
                <a:gd name="connsiteY8" fmla="*/ 734522 h 2310347"/>
                <a:gd name="connsiteX9" fmla="*/ 1186368 w 1426650"/>
                <a:gd name="connsiteY9" fmla="*/ 644961 h 2310347"/>
                <a:gd name="connsiteX10" fmla="*/ 1168953 w 1426650"/>
                <a:gd name="connsiteY10" fmla="*/ 968062 h 2310347"/>
                <a:gd name="connsiteX11" fmla="*/ 1156855 w 1426650"/>
                <a:gd name="connsiteY11" fmla="*/ 657333 h 2310347"/>
                <a:gd name="connsiteX12" fmla="*/ 927050 w 1426650"/>
                <a:gd name="connsiteY12" fmla="*/ 614956 h 2310347"/>
                <a:gd name="connsiteX13" fmla="*/ 957315 w 1426650"/>
                <a:gd name="connsiteY13" fmla="*/ 944170 h 2310347"/>
                <a:gd name="connsiteX14" fmla="*/ 711016 w 1426650"/>
                <a:gd name="connsiteY14" fmla="*/ 569620 h 2310347"/>
                <a:gd name="connsiteX15" fmla="*/ 729319 w 1426650"/>
                <a:gd name="connsiteY15" fmla="*/ 957827 h 2310347"/>
                <a:gd name="connsiteX16" fmla="*/ 543268 w 1426650"/>
                <a:gd name="connsiteY16" fmla="*/ 8 h 2310347"/>
                <a:gd name="connsiteX17" fmla="*/ 473286 w 1426650"/>
                <a:gd name="connsiteY17" fmla="*/ 1312127 h 2310347"/>
                <a:gd name="connsiteX18" fmla="*/ 338442 w 1426650"/>
                <a:gd name="connsiteY18" fmla="*/ 1258222 h 2310347"/>
                <a:gd name="connsiteX19" fmla="*/ 719 w 1426650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711016 w 1422362"/>
                <a:gd name="connsiteY14" fmla="*/ 569620 h 2310347"/>
                <a:gd name="connsiteX15" fmla="*/ 729319 w 1422362"/>
                <a:gd name="connsiteY15" fmla="*/ 957827 h 2310347"/>
                <a:gd name="connsiteX16" fmla="*/ 543268 w 1422362"/>
                <a:gd name="connsiteY16" fmla="*/ 8 h 2310347"/>
                <a:gd name="connsiteX17" fmla="*/ 473286 w 1422362"/>
                <a:gd name="connsiteY17" fmla="*/ 1312127 h 2310347"/>
                <a:gd name="connsiteX18" fmla="*/ 338442 w 1422362"/>
                <a:gd name="connsiteY18" fmla="*/ 1258222 h 2310347"/>
                <a:gd name="connsiteX19" fmla="*/ 719 w 1422362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5260 h 2378062"/>
                <a:gd name="connsiteX1" fmla="*/ 140932 w 1422362"/>
                <a:gd name="connsiteY1" fmla="*/ 1421034 h 2378062"/>
                <a:gd name="connsiteX2" fmla="*/ 309182 w 1422362"/>
                <a:gd name="connsiteY2" fmla="*/ 1779479 h 2378062"/>
                <a:gd name="connsiteX3" fmla="*/ 548773 w 1422362"/>
                <a:gd name="connsiteY3" fmla="*/ 2004053 h 2378062"/>
                <a:gd name="connsiteX4" fmla="*/ 582370 w 1422362"/>
                <a:gd name="connsiteY4" fmla="*/ 2364947 h 2378062"/>
                <a:gd name="connsiteX5" fmla="*/ 1253027 w 1422362"/>
                <a:gd name="connsiteY5" fmla="*/ 2378062 h 2378062"/>
                <a:gd name="connsiteX6" fmla="*/ 1262460 w 1422362"/>
                <a:gd name="connsiteY6" fmla="*/ 2054789 h 2378062"/>
                <a:gd name="connsiteX7" fmla="*/ 1421092 w 1422362"/>
                <a:gd name="connsiteY7" fmla="*/ 1194263 h 2378062"/>
                <a:gd name="connsiteX8" fmla="*/ 1369124 w 1422362"/>
                <a:gd name="connsiteY8" fmla="*/ 768467 h 2378062"/>
                <a:gd name="connsiteX9" fmla="*/ 1176719 w 1422362"/>
                <a:gd name="connsiteY9" fmla="*/ 736798 h 2378062"/>
                <a:gd name="connsiteX10" fmla="*/ 1168953 w 1422362"/>
                <a:gd name="connsiteY10" fmla="*/ 1035777 h 2378062"/>
                <a:gd name="connsiteX11" fmla="*/ 1156855 w 1422362"/>
                <a:gd name="connsiteY11" fmla="*/ 725048 h 2378062"/>
                <a:gd name="connsiteX12" fmla="*/ 927050 w 1422362"/>
                <a:gd name="connsiteY12" fmla="*/ 682671 h 2378062"/>
                <a:gd name="connsiteX13" fmla="*/ 957315 w 1422362"/>
                <a:gd name="connsiteY13" fmla="*/ 1011885 h 2378062"/>
                <a:gd name="connsiteX14" fmla="*/ 905990 w 1422362"/>
                <a:gd name="connsiteY14" fmla="*/ 681629 h 2378062"/>
                <a:gd name="connsiteX15" fmla="*/ 711016 w 1422362"/>
                <a:gd name="connsiteY15" fmla="*/ 637335 h 2378062"/>
                <a:gd name="connsiteX16" fmla="*/ 729319 w 1422362"/>
                <a:gd name="connsiteY16" fmla="*/ 1025542 h 2378062"/>
                <a:gd name="connsiteX17" fmla="*/ 543268 w 1422362"/>
                <a:gd name="connsiteY17" fmla="*/ 67723 h 2378062"/>
                <a:gd name="connsiteX18" fmla="*/ 471802 w 1422362"/>
                <a:gd name="connsiteY18" fmla="*/ 213672 h 2378062"/>
                <a:gd name="connsiteX19" fmla="*/ 473286 w 1422362"/>
                <a:gd name="connsiteY19" fmla="*/ 1379842 h 2378062"/>
                <a:gd name="connsiteX20" fmla="*/ 338442 w 1422362"/>
                <a:gd name="connsiteY20" fmla="*/ 1325937 h 2378062"/>
                <a:gd name="connsiteX21" fmla="*/ 719 w 1422362"/>
                <a:gd name="connsiteY21" fmla="*/ 1025260 h 2378062"/>
                <a:gd name="connsiteX0" fmla="*/ 719 w 1422362"/>
                <a:gd name="connsiteY0" fmla="*/ 1011512 h 2364314"/>
                <a:gd name="connsiteX1" fmla="*/ 140932 w 1422362"/>
                <a:gd name="connsiteY1" fmla="*/ 1407286 h 2364314"/>
                <a:gd name="connsiteX2" fmla="*/ 309182 w 1422362"/>
                <a:gd name="connsiteY2" fmla="*/ 1765731 h 2364314"/>
                <a:gd name="connsiteX3" fmla="*/ 548773 w 1422362"/>
                <a:gd name="connsiteY3" fmla="*/ 1990305 h 2364314"/>
                <a:gd name="connsiteX4" fmla="*/ 582370 w 1422362"/>
                <a:gd name="connsiteY4" fmla="*/ 2351199 h 2364314"/>
                <a:gd name="connsiteX5" fmla="*/ 1253027 w 1422362"/>
                <a:gd name="connsiteY5" fmla="*/ 2364314 h 2364314"/>
                <a:gd name="connsiteX6" fmla="*/ 1262460 w 1422362"/>
                <a:gd name="connsiteY6" fmla="*/ 2041041 h 2364314"/>
                <a:gd name="connsiteX7" fmla="*/ 1421092 w 1422362"/>
                <a:gd name="connsiteY7" fmla="*/ 1180515 h 2364314"/>
                <a:gd name="connsiteX8" fmla="*/ 1369124 w 1422362"/>
                <a:gd name="connsiteY8" fmla="*/ 754719 h 2364314"/>
                <a:gd name="connsiteX9" fmla="*/ 1176719 w 1422362"/>
                <a:gd name="connsiteY9" fmla="*/ 723050 h 2364314"/>
                <a:gd name="connsiteX10" fmla="*/ 1168953 w 1422362"/>
                <a:gd name="connsiteY10" fmla="*/ 1022029 h 2364314"/>
                <a:gd name="connsiteX11" fmla="*/ 1156855 w 1422362"/>
                <a:gd name="connsiteY11" fmla="*/ 711300 h 2364314"/>
                <a:gd name="connsiteX12" fmla="*/ 927050 w 1422362"/>
                <a:gd name="connsiteY12" fmla="*/ 668923 h 2364314"/>
                <a:gd name="connsiteX13" fmla="*/ 957315 w 1422362"/>
                <a:gd name="connsiteY13" fmla="*/ 998137 h 2364314"/>
                <a:gd name="connsiteX14" fmla="*/ 905990 w 1422362"/>
                <a:gd name="connsiteY14" fmla="*/ 667881 h 2364314"/>
                <a:gd name="connsiteX15" fmla="*/ 711016 w 1422362"/>
                <a:gd name="connsiteY15" fmla="*/ 623587 h 2364314"/>
                <a:gd name="connsiteX16" fmla="*/ 729319 w 1422362"/>
                <a:gd name="connsiteY16" fmla="*/ 1011794 h 2364314"/>
                <a:gd name="connsiteX17" fmla="*/ 630106 w 1422362"/>
                <a:gd name="connsiteY17" fmla="*/ 73272 h 2364314"/>
                <a:gd name="connsiteX18" fmla="*/ 471802 w 1422362"/>
                <a:gd name="connsiteY18" fmla="*/ 199924 h 2364314"/>
                <a:gd name="connsiteX19" fmla="*/ 473286 w 1422362"/>
                <a:gd name="connsiteY19" fmla="*/ 1366094 h 2364314"/>
                <a:gd name="connsiteX20" fmla="*/ 338442 w 1422362"/>
                <a:gd name="connsiteY20" fmla="*/ 1312189 h 2364314"/>
                <a:gd name="connsiteX21" fmla="*/ 719 w 1422362"/>
                <a:gd name="connsiteY21" fmla="*/ 1011512 h 2364314"/>
                <a:gd name="connsiteX0" fmla="*/ 719 w 1422362"/>
                <a:gd name="connsiteY0" fmla="*/ 938672 h 2291474"/>
                <a:gd name="connsiteX1" fmla="*/ 140932 w 1422362"/>
                <a:gd name="connsiteY1" fmla="*/ 1334446 h 2291474"/>
                <a:gd name="connsiteX2" fmla="*/ 309182 w 1422362"/>
                <a:gd name="connsiteY2" fmla="*/ 1692891 h 2291474"/>
                <a:gd name="connsiteX3" fmla="*/ 548773 w 1422362"/>
                <a:gd name="connsiteY3" fmla="*/ 1917465 h 2291474"/>
                <a:gd name="connsiteX4" fmla="*/ 582370 w 1422362"/>
                <a:gd name="connsiteY4" fmla="*/ 2278359 h 2291474"/>
                <a:gd name="connsiteX5" fmla="*/ 1253027 w 1422362"/>
                <a:gd name="connsiteY5" fmla="*/ 2291474 h 2291474"/>
                <a:gd name="connsiteX6" fmla="*/ 1262460 w 1422362"/>
                <a:gd name="connsiteY6" fmla="*/ 1968201 h 2291474"/>
                <a:gd name="connsiteX7" fmla="*/ 1421092 w 1422362"/>
                <a:gd name="connsiteY7" fmla="*/ 1107675 h 2291474"/>
                <a:gd name="connsiteX8" fmla="*/ 1369124 w 1422362"/>
                <a:gd name="connsiteY8" fmla="*/ 681879 h 2291474"/>
                <a:gd name="connsiteX9" fmla="*/ 1176719 w 1422362"/>
                <a:gd name="connsiteY9" fmla="*/ 650210 h 2291474"/>
                <a:gd name="connsiteX10" fmla="*/ 1168953 w 1422362"/>
                <a:gd name="connsiteY10" fmla="*/ 949189 h 2291474"/>
                <a:gd name="connsiteX11" fmla="*/ 1156855 w 1422362"/>
                <a:gd name="connsiteY11" fmla="*/ 638460 h 2291474"/>
                <a:gd name="connsiteX12" fmla="*/ 927050 w 1422362"/>
                <a:gd name="connsiteY12" fmla="*/ 596083 h 2291474"/>
                <a:gd name="connsiteX13" fmla="*/ 957315 w 1422362"/>
                <a:gd name="connsiteY13" fmla="*/ 925297 h 2291474"/>
                <a:gd name="connsiteX14" fmla="*/ 905990 w 1422362"/>
                <a:gd name="connsiteY14" fmla="*/ 595041 h 2291474"/>
                <a:gd name="connsiteX15" fmla="*/ 711016 w 1422362"/>
                <a:gd name="connsiteY15" fmla="*/ 550747 h 2291474"/>
                <a:gd name="connsiteX16" fmla="*/ 729319 w 1422362"/>
                <a:gd name="connsiteY16" fmla="*/ 938954 h 2291474"/>
                <a:gd name="connsiteX17" fmla="*/ 673525 w 1422362"/>
                <a:gd name="connsiteY17" fmla="*/ 130688 h 2291474"/>
                <a:gd name="connsiteX18" fmla="*/ 471802 w 1422362"/>
                <a:gd name="connsiteY18" fmla="*/ 127084 h 2291474"/>
                <a:gd name="connsiteX19" fmla="*/ 473286 w 1422362"/>
                <a:gd name="connsiteY19" fmla="*/ 1293254 h 2291474"/>
                <a:gd name="connsiteX20" fmla="*/ 338442 w 1422362"/>
                <a:gd name="connsiteY20" fmla="*/ 1239349 h 2291474"/>
                <a:gd name="connsiteX21" fmla="*/ 719 w 1422362"/>
                <a:gd name="connsiteY21" fmla="*/ 938672 h 2291474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14198 h 2267000"/>
                <a:gd name="connsiteX1" fmla="*/ 140932 w 1422362"/>
                <a:gd name="connsiteY1" fmla="*/ 1309972 h 2267000"/>
                <a:gd name="connsiteX2" fmla="*/ 309182 w 1422362"/>
                <a:gd name="connsiteY2" fmla="*/ 1668417 h 2267000"/>
                <a:gd name="connsiteX3" fmla="*/ 548773 w 1422362"/>
                <a:gd name="connsiteY3" fmla="*/ 1892991 h 2267000"/>
                <a:gd name="connsiteX4" fmla="*/ 582370 w 1422362"/>
                <a:gd name="connsiteY4" fmla="*/ 2253885 h 2267000"/>
                <a:gd name="connsiteX5" fmla="*/ 1253027 w 1422362"/>
                <a:gd name="connsiteY5" fmla="*/ 2267000 h 2267000"/>
                <a:gd name="connsiteX6" fmla="*/ 1262460 w 1422362"/>
                <a:gd name="connsiteY6" fmla="*/ 1943727 h 2267000"/>
                <a:gd name="connsiteX7" fmla="*/ 1421092 w 1422362"/>
                <a:gd name="connsiteY7" fmla="*/ 1083201 h 2267000"/>
                <a:gd name="connsiteX8" fmla="*/ 1369124 w 1422362"/>
                <a:gd name="connsiteY8" fmla="*/ 657405 h 2267000"/>
                <a:gd name="connsiteX9" fmla="*/ 1176719 w 1422362"/>
                <a:gd name="connsiteY9" fmla="*/ 625736 h 2267000"/>
                <a:gd name="connsiteX10" fmla="*/ 1168953 w 1422362"/>
                <a:gd name="connsiteY10" fmla="*/ 924715 h 2267000"/>
                <a:gd name="connsiteX11" fmla="*/ 1156855 w 1422362"/>
                <a:gd name="connsiteY11" fmla="*/ 613986 h 2267000"/>
                <a:gd name="connsiteX12" fmla="*/ 927050 w 1422362"/>
                <a:gd name="connsiteY12" fmla="*/ 571609 h 2267000"/>
                <a:gd name="connsiteX13" fmla="*/ 957315 w 1422362"/>
                <a:gd name="connsiteY13" fmla="*/ 900823 h 2267000"/>
                <a:gd name="connsiteX14" fmla="*/ 905990 w 1422362"/>
                <a:gd name="connsiteY14" fmla="*/ 570567 h 2267000"/>
                <a:gd name="connsiteX15" fmla="*/ 711016 w 1422362"/>
                <a:gd name="connsiteY15" fmla="*/ 526273 h 2267000"/>
                <a:gd name="connsiteX16" fmla="*/ 714846 w 1422362"/>
                <a:gd name="connsiteY16" fmla="*/ 914480 h 2267000"/>
                <a:gd name="connsiteX17" fmla="*/ 673525 w 1422362"/>
                <a:gd name="connsiteY17" fmla="*/ 106214 h 2267000"/>
                <a:gd name="connsiteX18" fmla="*/ 486275 w 1422362"/>
                <a:gd name="connsiteY18" fmla="*/ 174974 h 2267000"/>
                <a:gd name="connsiteX19" fmla="*/ 473286 w 1422362"/>
                <a:gd name="connsiteY19" fmla="*/ 1268780 h 2267000"/>
                <a:gd name="connsiteX20" fmla="*/ 338442 w 1422362"/>
                <a:gd name="connsiteY20" fmla="*/ 1214875 h 2267000"/>
                <a:gd name="connsiteX21" fmla="*/ 719 w 1422362"/>
                <a:gd name="connsiteY21" fmla="*/ 914198 h 2267000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904644 h 2257446"/>
                <a:gd name="connsiteX1" fmla="*/ 140932 w 1422362"/>
                <a:gd name="connsiteY1" fmla="*/ 1300418 h 2257446"/>
                <a:gd name="connsiteX2" fmla="*/ 309182 w 1422362"/>
                <a:gd name="connsiteY2" fmla="*/ 1658863 h 2257446"/>
                <a:gd name="connsiteX3" fmla="*/ 548773 w 1422362"/>
                <a:gd name="connsiteY3" fmla="*/ 1883437 h 2257446"/>
                <a:gd name="connsiteX4" fmla="*/ 582370 w 1422362"/>
                <a:gd name="connsiteY4" fmla="*/ 2244331 h 2257446"/>
                <a:gd name="connsiteX5" fmla="*/ 1253027 w 1422362"/>
                <a:gd name="connsiteY5" fmla="*/ 2257446 h 2257446"/>
                <a:gd name="connsiteX6" fmla="*/ 1262460 w 1422362"/>
                <a:gd name="connsiteY6" fmla="*/ 1934173 h 2257446"/>
                <a:gd name="connsiteX7" fmla="*/ 1421092 w 1422362"/>
                <a:gd name="connsiteY7" fmla="*/ 1073647 h 2257446"/>
                <a:gd name="connsiteX8" fmla="*/ 1369124 w 1422362"/>
                <a:gd name="connsiteY8" fmla="*/ 647851 h 2257446"/>
                <a:gd name="connsiteX9" fmla="*/ 1176719 w 1422362"/>
                <a:gd name="connsiteY9" fmla="*/ 616182 h 2257446"/>
                <a:gd name="connsiteX10" fmla="*/ 1168953 w 1422362"/>
                <a:gd name="connsiteY10" fmla="*/ 915161 h 2257446"/>
                <a:gd name="connsiteX11" fmla="*/ 1156855 w 1422362"/>
                <a:gd name="connsiteY11" fmla="*/ 604432 h 2257446"/>
                <a:gd name="connsiteX12" fmla="*/ 927050 w 1422362"/>
                <a:gd name="connsiteY12" fmla="*/ 562055 h 2257446"/>
                <a:gd name="connsiteX13" fmla="*/ 957315 w 1422362"/>
                <a:gd name="connsiteY13" fmla="*/ 891269 h 2257446"/>
                <a:gd name="connsiteX14" fmla="*/ 905990 w 1422362"/>
                <a:gd name="connsiteY14" fmla="*/ 561013 h 2257446"/>
                <a:gd name="connsiteX15" fmla="*/ 711016 w 1422362"/>
                <a:gd name="connsiteY15" fmla="*/ 516719 h 2257446"/>
                <a:gd name="connsiteX16" fmla="*/ 714846 w 1422362"/>
                <a:gd name="connsiteY16" fmla="*/ 904926 h 2257446"/>
                <a:gd name="connsiteX17" fmla="*/ 683174 w 1422362"/>
                <a:gd name="connsiteY17" fmla="*/ 125606 h 2257446"/>
                <a:gd name="connsiteX18" fmla="*/ 486275 w 1422362"/>
                <a:gd name="connsiteY18" fmla="*/ 165420 h 2257446"/>
                <a:gd name="connsiteX19" fmla="*/ 473286 w 1422362"/>
                <a:gd name="connsiteY19" fmla="*/ 1259226 h 2257446"/>
                <a:gd name="connsiteX20" fmla="*/ 338442 w 1422362"/>
                <a:gd name="connsiteY20" fmla="*/ 1205321 h 2257446"/>
                <a:gd name="connsiteX21" fmla="*/ 719 w 1422362"/>
                <a:gd name="connsiteY21" fmla="*/ 904644 h 2257446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73286 w 1422362"/>
                <a:gd name="connsiteY19" fmla="*/ 1255537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0 w 1494007"/>
                <a:gd name="connsiteY0" fmla="*/ 886482 h 2253757"/>
                <a:gd name="connsiteX1" fmla="*/ 212577 w 1494007"/>
                <a:gd name="connsiteY1" fmla="*/ 1296729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115210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147622"/>
                <a:gd name="connsiteX1" fmla="*/ 202929 w 1494007"/>
                <a:gd name="connsiteY1" fmla="*/ 1320850 h 2147622"/>
                <a:gd name="connsiteX2" fmla="*/ 438719 w 1494007"/>
                <a:gd name="connsiteY2" fmla="*/ 1655174 h 2147622"/>
                <a:gd name="connsiteX3" fmla="*/ 620418 w 1494007"/>
                <a:gd name="connsiteY3" fmla="*/ 1879748 h 2147622"/>
                <a:gd name="connsiteX4" fmla="*/ 654015 w 1494007"/>
                <a:gd name="connsiteY4" fmla="*/ 2115210 h 2147622"/>
                <a:gd name="connsiteX5" fmla="*/ 1339145 w 1494007"/>
                <a:gd name="connsiteY5" fmla="*/ 2147622 h 2147622"/>
                <a:gd name="connsiteX6" fmla="*/ 1334105 w 1494007"/>
                <a:gd name="connsiteY6" fmla="*/ 1930484 h 2147622"/>
                <a:gd name="connsiteX7" fmla="*/ 1492737 w 1494007"/>
                <a:gd name="connsiteY7" fmla="*/ 1069958 h 2147622"/>
                <a:gd name="connsiteX8" fmla="*/ 1440769 w 1494007"/>
                <a:gd name="connsiteY8" fmla="*/ 644162 h 2147622"/>
                <a:gd name="connsiteX9" fmla="*/ 1248364 w 1494007"/>
                <a:gd name="connsiteY9" fmla="*/ 612493 h 2147622"/>
                <a:gd name="connsiteX10" fmla="*/ 1240598 w 1494007"/>
                <a:gd name="connsiteY10" fmla="*/ 911472 h 2147622"/>
                <a:gd name="connsiteX11" fmla="*/ 1228500 w 1494007"/>
                <a:gd name="connsiteY11" fmla="*/ 600743 h 2147622"/>
                <a:gd name="connsiteX12" fmla="*/ 998695 w 1494007"/>
                <a:gd name="connsiteY12" fmla="*/ 558366 h 2147622"/>
                <a:gd name="connsiteX13" fmla="*/ 1028960 w 1494007"/>
                <a:gd name="connsiteY13" fmla="*/ 887580 h 2147622"/>
                <a:gd name="connsiteX14" fmla="*/ 977635 w 1494007"/>
                <a:gd name="connsiteY14" fmla="*/ 557324 h 2147622"/>
                <a:gd name="connsiteX15" fmla="*/ 782661 w 1494007"/>
                <a:gd name="connsiteY15" fmla="*/ 513030 h 2147622"/>
                <a:gd name="connsiteX16" fmla="*/ 786491 w 1494007"/>
                <a:gd name="connsiteY16" fmla="*/ 901237 h 2147622"/>
                <a:gd name="connsiteX17" fmla="*/ 754819 w 1494007"/>
                <a:gd name="connsiteY17" fmla="*/ 121917 h 2147622"/>
                <a:gd name="connsiteX18" fmla="*/ 557920 w 1494007"/>
                <a:gd name="connsiteY18" fmla="*/ 161731 h 2147622"/>
                <a:gd name="connsiteX19" fmla="*/ 535282 w 1494007"/>
                <a:gd name="connsiteY19" fmla="*/ 1183173 h 2147622"/>
                <a:gd name="connsiteX20" fmla="*/ 376317 w 1494007"/>
                <a:gd name="connsiteY20" fmla="*/ 1148565 h 2147622"/>
                <a:gd name="connsiteX21" fmla="*/ 0 w 1494007"/>
                <a:gd name="connsiteY21" fmla="*/ 886482 h 2147622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33149"/>
                <a:gd name="connsiteX1" fmla="*/ 227051 w 1518129"/>
                <a:gd name="connsiteY1" fmla="*/ 1320850 h 2133149"/>
                <a:gd name="connsiteX2" fmla="*/ 462841 w 1518129"/>
                <a:gd name="connsiteY2" fmla="*/ 1655174 h 2133149"/>
                <a:gd name="connsiteX3" fmla="*/ 644540 w 1518129"/>
                <a:gd name="connsiteY3" fmla="*/ 1879748 h 2133149"/>
                <a:gd name="connsiteX4" fmla="*/ 678137 w 1518129"/>
                <a:gd name="connsiteY4" fmla="*/ 2115210 h 2133149"/>
                <a:gd name="connsiteX5" fmla="*/ 1348794 w 1518129"/>
                <a:gd name="connsiteY5" fmla="*/ 2133149 h 2133149"/>
                <a:gd name="connsiteX6" fmla="*/ 1358227 w 1518129"/>
                <a:gd name="connsiteY6" fmla="*/ 1930484 h 2133149"/>
                <a:gd name="connsiteX7" fmla="*/ 1516859 w 1518129"/>
                <a:gd name="connsiteY7" fmla="*/ 1069958 h 2133149"/>
                <a:gd name="connsiteX8" fmla="*/ 1464891 w 1518129"/>
                <a:gd name="connsiteY8" fmla="*/ 644162 h 2133149"/>
                <a:gd name="connsiteX9" fmla="*/ 1272486 w 1518129"/>
                <a:gd name="connsiteY9" fmla="*/ 612493 h 2133149"/>
                <a:gd name="connsiteX10" fmla="*/ 1264720 w 1518129"/>
                <a:gd name="connsiteY10" fmla="*/ 911472 h 2133149"/>
                <a:gd name="connsiteX11" fmla="*/ 1252622 w 1518129"/>
                <a:gd name="connsiteY11" fmla="*/ 600743 h 2133149"/>
                <a:gd name="connsiteX12" fmla="*/ 1022817 w 1518129"/>
                <a:gd name="connsiteY12" fmla="*/ 558366 h 2133149"/>
                <a:gd name="connsiteX13" fmla="*/ 1053082 w 1518129"/>
                <a:gd name="connsiteY13" fmla="*/ 887580 h 2133149"/>
                <a:gd name="connsiteX14" fmla="*/ 1001757 w 1518129"/>
                <a:gd name="connsiteY14" fmla="*/ 557324 h 2133149"/>
                <a:gd name="connsiteX15" fmla="*/ 806783 w 1518129"/>
                <a:gd name="connsiteY15" fmla="*/ 513030 h 2133149"/>
                <a:gd name="connsiteX16" fmla="*/ 810613 w 1518129"/>
                <a:gd name="connsiteY16" fmla="*/ 901237 h 2133149"/>
                <a:gd name="connsiteX17" fmla="*/ 778941 w 1518129"/>
                <a:gd name="connsiteY17" fmla="*/ 121917 h 2133149"/>
                <a:gd name="connsiteX18" fmla="*/ 582042 w 1518129"/>
                <a:gd name="connsiteY18" fmla="*/ 161731 h 2133149"/>
                <a:gd name="connsiteX19" fmla="*/ 554580 w 1518129"/>
                <a:gd name="connsiteY19" fmla="*/ 1197645 h 2133149"/>
                <a:gd name="connsiteX20" fmla="*/ 419736 w 1518129"/>
                <a:gd name="connsiteY20" fmla="*/ 1153389 h 2133149"/>
                <a:gd name="connsiteX21" fmla="*/ 0 w 1518129"/>
                <a:gd name="connsiteY21" fmla="*/ 891306 h 2133149"/>
                <a:gd name="connsiteX0" fmla="*/ 0 w 1518129"/>
                <a:gd name="connsiteY0" fmla="*/ 891306 h 2115210"/>
                <a:gd name="connsiteX1" fmla="*/ 227051 w 1518129"/>
                <a:gd name="connsiteY1" fmla="*/ 1320850 h 2115210"/>
                <a:gd name="connsiteX2" fmla="*/ 462841 w 1518129"/>
                <a:gd name="connsiteY2" fmla="*/ 1655174 h 2115210"/>
                <a:gd name="connsiteX3" fmla="*/ 644540 w 1518129"/>
                <a:gd name="connsiteY3" fmla="*/ 1879748 h 2115210"/>
                <a:gd name="connsiteX4" fmla="*/ 678137 w 1518129"/>
                <a:gd name="connsiteY4" fmla="*/ 2115210 h 2115210"/>
                <a:gd name="connsiteX5" fmla="*/ 1339145 w 1518129"/>
                <a:gd name="connsiteY5" fmla="*/ 2113852 h 2115210"/>
                <a:gd name="connsiteX6" fmla="*/ 1358227 w 1518129"/>
                <a:gd name="connsiteY6" fmla="*/ 1930484 h 2115210"/>
                <a:gd name="connsiteX7" fmla="*/ 1516859 w 1518129"/>
                <a:gd name="connsiteY7" fmla="*/ 1069958 h 2115210"/>
                <a:gd name="connsiteX8" fmla="*/ 1464891 w 1518129"/>
                <a:gd name="connsiteY8" fmla="*/ 644162 h 2115210"/>
                <a:gd name="connsiteX9" fmla="*/ 1272486 w 1518129"/>
                <a:gd name="connsiteY9" fmla="*/ 612493 h 2115210"/>
                <a:gd name="connsiteX10" fmla="*/ 1264720 w 1518129"/>
                <a:gd name="connsiteY10" fmla="*/ 911472 h 2115210"/>
                <a:gd name="connsiteX11" fmla="*/ 1252622 w 1518129"/>
                <a:gd name="connsiteY11" fmla="*/ 600743 h 2115210"/>
                <a:gd name="connsiteX12" fmla="*/ 1022817 w 1518129"/>
                <a:gd name="connsiteY12" fmla="*/ 558366 h 2115210"/>
                <a:gd name="connsiteX13" fmla="*/ 1053082 w 1518129"/>
                <a:gd name="connsiteY13" fmla="*/ 887580 h 2115210"/>
                <a:gd name="connsiteX14" fmla="*/ 1001757 w 1518129"/>
                <a:gd name="connsiteY14" fmla="*/ 557324 h 2115210"/>
                <a:gd name="connsiteX15" fmla="*/ 806783 w 1518129"/>
                <a:gd name="connsiteY15" fmla="*/ 513030 h 2115210"/>
                <a:gd name="connsiteX16" fmla="*/ 810613 w 1518129"/>
                <a:gd name="connsiteY16" fmla="*/ 901237 h 2115210"/>
                <a:gd name="connsiteX17" fmla="*/ 778941 w 1518129"/>
                <a:gd name="connsiteY17" fmla="*/ 121917 h 2115210"/>
                <a:gd name="connsiteX18" fmla="*/ 582042 w 1518129"/>
                <a:gd name="connsiteY18" fmla="*/ 161731 h 2115210"/>
                <a:gd name="connsiteX19" fmla="*/ 554580 w 1518129"/>
                <a:gd name="connsiteY19" fmla="*/ 1197645 h 2115210"/>
                <a:gd name="connsiteX20" fmla="*/ 419736 w 1518129"/>
                <a:gd name="connsiteY20" fmla="*/ 1153389 h 2115210"/>
                <a:gd name="connsiteX21" fmla="*/ 0 w 1518129"/>
                <a:gd name="connsiteY21" fmla="*/ 891306 h 2115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18129" h="2115210">
                  <a:moveTo>
                    <a:pt x="0" y="891306"/>
                  </a:moveTo>
                  <a:cubicBezTo>
                    <a:pt x="124742" y="1042097"/>
                    <a:pt x="180313" y="1188925"/>
                    <a:pt x="227051" y="1320850"/>
                  </a:cubicBezTo>
                  <a:cubicBezTo>
                    <a:pt x="283134" y="1440332"/>
                    <a:pt x="360533" y="1506746"/>
                    <a:pt x="462841" y="1655174"/>
                  </a:cubicBezTo>
                  <a:cubicBezTo>
                    <a:pt x="565096" y="1757587"/>
                    <a:pt x="604529" y="1837560"/>
                    <a:pt x="644540" y="1879748"/>
                  </a:cubicBezTo>
                  <a:cubicBezTo>
                    <a:pt x="721823" y="1966655"/>
                    <a:pt x="679875" y="2008729"/>
                    <a:pt x="678137" y="2115210"/>
                  </a:cubicBezTo>
                  <a:lnTo>
                    <a:pt x="1339145" y="2113852"/>
                  </a:lnTo>
                  <a:cubicBezTo>
                    <a:pt x="1324322" y="2047548"/>
                    <a:pt x="1303318" y="2034201"/>
                    <a:pt x="1358227" y="1930484"/>
                  </a:cubicBezTo>
                  <a:cubicBezTo>
                    <a:pt x="1521981" y="1634855"/>
                    <a:pt x="1516858" y="1179685"/>
                    <a:pt x="1516859" y="1069958"/>
                  </a:cubicBezTo>
                  <a:cubicBezTo>
                    <a:pt x="1522576" y="857179"/>
                    <a:pt x="1509640" y="720406"/>
                    <a:pt x="1464891" y="644162"/>
                  </a:cubicBezTo>
                  <a:cubicBezTo>
                    <a:pt x="1396021" y="572742"/>
                    <a:pt x="1370976" y="579197"/>
                    <a:pt x="1272486" y="612493"/>
                  </a:cubicBezTo>
                  <a:cubicBezTo>
                    <a:pt x="1306205" y="707004"/>
                    <a:pt x="1275123" y="829781"/>
                    <a:pt x="1264720" y="911472"/>
                  </a:cubicBezTo>
                  <a:cubicBezTo>
                    <a:pt x="1250153" y="907906"/>
                    <a:pt x="1292939" y="659594"/>
                    <a:pt x="1252622" y="600743"/>
                  </a:cubicBezTo>
                  <a:cubicBezTo>
                    <a:pt x="1202656" y="541892"/>
                    <a:pt x="1107533" y="508148"/>
                    <a:pt x="1022817" y="558366"/>
                  </a:cubicBezTo>
                  <a:cubicBezTo>
                    <a:pt x="1086811" y="668103"/>
                    <a:pt x="1058849" y="793697"/>
                    <a:pt x="1053082" y="887580"/>
                  </a:cubicBezTo>
                  <a:cubicBezTo>
                    <a:pt x="1041532" y="883386"/>
                    <a:pt x="1071753" y="653519"/>
                    <a:pt x="1001757" y="557324"/>
                  </a:cubicBezTo>
                  <a:cubicBezTo>
                    <a:pt x="946234" y="504548"/>
                    <a:pt x="915026" y="504758"/>
                    <a:pt x="806783" y="513030"/>
                  </a:cubicBezTo>
                  <a:cubicBezTo>
                    <a:pt x="816055" y="653003"/>
                    <a:pt x="822837" y="732256"/>
                    <a:pt x="810613" y="901237"/>
                  </a:cubicBezTo>
                  <a:cubicBezTo>
                    <a:pt x="782414" y="451352"/>
                    <a:pt x="784675" y="276900"/>
                    <a:pt x="778941" y="121917"/>
                  </a:cubicBezTo>
                  <a:cubicBezTo>
                    <a:pt x="774616" y="-32693"/>
                    <a:pt x="569584" y="-61779"/>
                    <a:pt x="582042" y="161731"/>
                  </a:cubicBezTo>
                  <a:cubicBezTo>
                    <a:pt x="570378" y="380417"/>
                    <a:pt x="623442" y="1132875"/>
                    <a:pt x="554580" y="1197645"/>
                  </a:cubicBezTo>
                  <a:cubicBezTo>
                    <a:pt x="495024" y="1230412"/>
                    <a:pt x="496393" y="1222363"/>
                    <a:pt x="419736" y="1153389"/>
                  </a:cubicBezTo>
                  <a:cubicBezTo>
                    <a:pt x="331744" y="1046414"/>
                    <a:pt x="197603" y="767201"/>
                    <a:pt x="0" y="89130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14" name="Group 221">
              <a:extLst>
                <a:ext uri="{FF2B5EF4-FFF2-40B4-BE49-F238E27FC236}">
                  <a16:creationId xmlns:a16="http://schemas.microsoft.com/office/drawing/2014/main" xmlns="" id="{B2E1E500-67F7-427C-9994-54730D5ACE30}"/>
                </a:ext>
              </a:extLst>
            </p:cNvPr>
            <p:cNvGrpSpPr/>
            <p:nvPr/>
          </p:nvGrpSpPr>
          <p:grpSpPr>
            <a:xfrm rot="5400000">
              <a:off x="-91119" y="4126341"/>
              <a:ext cx="1048447" cy="872955"/>
              <a:chOff x="967066" y="4263648"/>
              <a:chExt cx="670418" cy="1251022"/>
            </a:xfrm>
          </p:grpSpPr>
          <p:sp>
            <p:nvSpPr>
              <p:cNvPr id="15" name="Rectangle 222">
                <a:extLst>
                  <a:ext uri="{FF2B5EF4-FFF2-40B4-BE49-F238E27FC236}">
                    <a16:creationId xmlns:a16="http://schemas.microsoft.com/office/drawing/2014/main" xmlns="" id="{26499097-A5F1-4B9E-B14D-A8C466FE1BE9}"/>
                  </a:ext>
                </a:extLst>
              </p:cNvPr>
              <p:cNvSpPr/>
              <p:nvPr/>
            </p:nvSpPr>
            <p:spPr>
              <a:xfrm rot="16200000">
                <a:off x="1080146" y="4196080"/>
                <a:ext cx="457516" cy="59265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223">
                <a:extLst>
                  <a:ext uri="{FF2B5EF4-FFF2-40B4-BE49-F238E27FC236}">
                    <a16:creationId xmlns:a16="http://schemas.microsoft.com/office/drawing/2014/main" xmlns="" id="{4B3DD412-B614-4395-B777-C62DFB306098}"/>
                  </a:ext>
                </a:extLst>
              </p:cNvPr>
              <p:cNvSpPr/>
              <p:nvPr/>
            </p:nvSpPr>
            <p:spPr>
              <a:xfrm rot="16200000">
                <a:off x="858794" y="4735980"/>
                <a:ext cx="886962" cy="67041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58348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23528" y="117156"/>
            <a:ext cx="11573197" cy="724247"/>
          </a:xfrm>
        </p:spPr>
        <p:txBody>
          <a:bodyPr/>
          <a:lstStyle/>
          <a:p>
            <a:r>
              <a:rPr lang="ru-RU" sz="3600" dirty="0" smtClean="0"/>
              <a:t>Как вы думаете, что объединяет эти примеры?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998613" y="943899"/>
            <a:ext cx="1022302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Ученик 11 класса после урока литературы по «Мастеру и Маргарите» делится: </a:t>
            </a:r>
          </a:p>
          <a:p>
            <a:r>
              <a:rPr lang="ru-RU" dirty="0" smtClean="0"/>
              <a:t>--Почему так получается, читаю дома одно произведение, а разбираем на уроке как будто другое?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98613" y="1944449"/>
            <a:ext cx="10223026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Сочинение одиннадцатиклассника в формате ЕГЭ (по предложенному для анализа тексту). Красным мои пометки, редактировала в </a:t>
            </a:r>
            <a:r>
              <a:rPr lang="ru-RU" dirty="0" err="1" smtClean="0"/>
              <a:t>гугл</a:t>
            </a:r>
            <a:r>
              <a:rPr lang="ru-RU" dirty="0" smtClean="0"/>
              <a:t>-документе</a:t>
            </a:r>
          </a:p>
          <a:p>
            <a:endParaRPr lang="ru-RU" dirty="0" smtClean="0"/>
          </a:p>
          <a:p>
            <a:r>
              <a:rPr lang="ru-RU" dirty="0" smtClean="0"/>
              <a:t>«Эту </a:t>
            </a:r>
            <a:r>
              <a:rPr lang="ru-RU" dirty="0"/>
              <a:t>женщину звали</a:t>
            </a:r>
            <a:r>
              <a:rPr lang="ru-RU" b="1" dirty="0">
                <a:solidFill>
                  <a:srgbClr val="FF0000"/>
                </a:solidFill>
              </a:rPr>
              <a:t>( лучше в настоящем времени</a:t>
            </a:r>
            <a:r>
              <a:rPr lang="ru-RU" b="1" dirty="0" smtClean="0">
                <a:solidFill>
                  <a:srgbClr val="FF0000"/>
                </a:solidFill>
              </a:rPr>
              <a:t>) </a:t>
            </a:r>
            <a:r>
              <a:rPr lang="ru-RU" dirty="0" smtClean="0"/>
              <a:t>Нина </a:t>
            </a:r>
            <a:r>
              <a:rPr lang="ru-RU" dirty="0"/>
              <a:t>Георгиевна. Она была мачехой отца главного героя, который покинул её</a:t>
            </a:r>
            <a:r>
              <a:rPr lang="ru-RU" b="1" dirty="0">
                <a:solidFill>
                  <a:srgbClr val="FF0000"/>
                </a:solidFill>
              </a:rPr>
              <a:t>. (Мы </a:t>
            </a:r>
            <a:r>
              <a:rPr lang="ru-RU" b="1" dirty="0" smtClean="0">
                <a:solidFill>
                  <a:srgbClr val="FF0000"/>
                </a:solidFill>
              </a:rPr>
              <a:t>одинаковый </a:t>
            </a:r>
            <a:r>
              <a:rPr lang="ru-RU" b="1" dirty="0">
                <a:solidFill>
                  <a:srgbClr val="FF0000"/>
                </a:solidFill>
              </a:rPr>
              <a:t>текст читали или разный?) </a:t>
            </a:r>
            <a:r>
              <a:rPr lang="ru-RU" dirty="0"/>
              <a:t>Это событие стало ударом для нее, ведь она полюбила мальчика </a:t>
            </a:r>
            <a:r>
              <a:rPr lang="ru-RU" b="1" dirty="0">
                <a:solidFill>
                  <a:srgbClr val="FF0000"/>
                </a:solidFill>
              </a:rPr>
              <a:t>(какого мальчика?)</a:t>
            </a:r>
            <a:r>
              <a:rPr lang="ru-RU" dirty="0"/>
              <a:t>и тяжело переживала разрыв с ним, и он даже не отвечал на её письма. И это была лишь первая потеря бедной и несчастной </a:t>
            </a:r>
            <a:r>
              <a:rPr lang="ru-RU" dirty="0" smtClean="0"/>
              <a:t>женщины».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98613" y="4329993"/>
            <a:ext cx="7297247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После услышанного от одиннадцатиклассника четверостишия </a:t>
            </a:r>
          </a:p>
          <a:p>
            <a:r>
              <a:rPr lang="ru-RU" dirty="0"/>
              <a:t>"Я в Париже живу как денди" (мне ещё, кстати, щадящую версию поведали) за авторством якобы </a:t>
            </a:r>
            <a:r>
              <a:rPr lang="ru-RU" dirty="0" err="1"/>
              <a:t>В.Маяковского</a:t>
            </a:r>
            <a:r>
              <a:rPr lang="ru-RU" dirty="0"/>
              <a:t>, разочаровала детей, что не всё, что они находят в интернете, принадлежит перу поэта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Подпись под цитатой и портрет </a:t>
            </a:r>
            <a:r>
              <a:rPr lang="ru-RU" dirty="0" smtClean="0"/>
              <a:t>Маяковского </a:t>
            </a:r>
            <a:r>
              <a:rPr lang="ru-RU" dirty="0"/>
              <a:t>не гарантирует подлинности текстов</a:t>
            </a:r>
            <a:r>
              <a:rPr lang="ru-RU" dirty="0" smtClean="0"/>
              <a:t>. /</a:t>
            </a:r>
            <a:r>
              <a:rPr lang="ru-RU" dirty="0" err="1" smtClean="0"/>
              <a:t>телеграм</a:t>
            </a:r>
            <a:r>
              <a:rPr lang="ru-RU" dirty="0" smtClean="0"/>
              <a:t>-канал</a:t>
            </a:r>
            <a:r>
              <a:rPr lang="en-US" dirty="0" smtClean="0"/>
              <a:t> </a:t>
            </a:r>
            <a:r>
              <a:rPr lang="ru-RU" dirty="0" smtClean="0"/>
              <a:t>«</a:t>
            </a:r>
            <a:r>
              <a:rPr lang="ru-RU" dirty="0" err="1" smtClean="0"/>
              <a:t>Ъудни</a:t>
            </a:r>
            <a:r>
              <a:rPr lang="ru-RU" dirty="0" smtClean="0"/>
              <a:t> учителя»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t.me/zapyataya37/474</a:t>
            </a:r>
            <a:endParaRPr lang="ru-RU" dirty="0" smtClean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383" y="4755806"/>
            <a:ext cx="3320739" cy="166313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337183" y="5460642"/>
            <a:ext cx="360609" cy="154547"/>
          </a:xfrm>
          <a:prstGeom prst="rect">
            <a:avLst/>
          </a:prstGeom>
          <a:solidFill>
            <a:srgbClr val="A79555"/>
          </a:solidFill>
          <a:ln>
            <a:solidFill>
              <a:srgbClr val="A79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011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32711" y="141009"/>
            <a:ext cx="11573197" cy="724247"/>
          </a:xfrm>
        </p:spPr>
        <p:txBody>
          <a:bodyPr/>
          <a:lstStyle/>
          <a:p>
            <a:r>
              <a:rPr lang="ru-RU" sz="3600" dirty="0" smtClean="0"/>
              <a:t>Как вы думаете, что объединяет эти примеры?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8670" y="4273760"/>
            <a:ext cx="10843688" cy="1754326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YS Text Optional"/>
              </a:rPr>
              <a:t>Ребята</a:t>
            </a:r>
            <a:r>
              <a:rPr lang="ru-RU" dirty="0" smtClean="0">
                <a:solidFill>
                  <a:srgbClr val="000000"/>
                </a:solidFill>
                <a:latin typeface="YS Text Optional"/>
              </a:rPr>
              <a:t>! </a:t>
            </a:r>
            <a:r>
              <a:rPr lang="ru-RU" dirty="0">
                <a:solidFill>
                  <a:srgbClr val="000000"/>
                </a:solidFill>
                <a:latin typeface="YS Text Optional"/>
              </a:rPr>
              <a:t>Будьте внимательны! </a:t>
            </a:r>
            <a:endParaRPr lang="ru-RU" dirty="0" smtClean="0">
              <a:solidFill>
                <a:srgbClr val="000000"/>
              </a:solidFill>
              <a:latin typeface="YS Text Optional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YS Text Optional"/>
              </a:rPr>
              <a:t>Из-за </a:t>
            </a:r>
            <a:r>
              <a:rPr lang="ru-RU" b="1" dirty="0">
                <a:solidFill>
                  <a:srgbClr val="000000"/>
                </a:solidFill>
                <a:latin typeface="YS Text Optional"/>
              </a:rPr>
              <a:t>того, что вам лень посмотреть образец (который, кстати, размещен чуть выше) вы вполне можете потерять баллы</a:t>
            </a:r>
            <a:r>
              <a:rPr lang="ru-RU" dirty="0">
                <a:solidFill>
                  <a:srgbClr val="000000"/>
                </a:solidFill>
                <a:latin typeface="YS Text Optional"/>
              </a:rPr>
              <a:t>. И апелляции по первой части (той, которую проверяет компьютер) </a:t>
            </a:r>
            <a:r>
              <a:rPr lang="ru-RU" dirty="0" smtClean="0">
                <a:solidFill>
                  <a:srgbClr val="000000"/>
                </a:solidFill>
                <a:latin typeface="YS Text Optional"/>
              </a:rPr>
              <a:t>не принимаются!</a:t>
            </a:r>
            <a:r>
              <a:rPr lang="ru-RU" dirty="0">
                <a:solidFill>
                  <a:srgbClr val="000000"/>
                </a:solidFill>
                <a:latin typeface="YS Text Optional"/>
              </a:rPr>
              <a:t> </a:t>
            </a:r>
            <a:endParaRPr lang="ru-RU" dirty="0" smtClean="0">
              <a:solidFill>
                <a:srgbClr val="000000"/>
              </a:solidFill>
              <a:latin typeface="YS Text Optional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YS Text Optional"/>
              </a:rPr>
              <a:t>Неужели </a:t>
            </a:r>
            <a:r>
              <a:rPr lang="ru-RU" b="1" dirty="0">
                <a:solidFill>
                  <a:srgbClr val="000000"/>
                </a:solidFill>
                <a:latin typeface="YS Text Optional"/>
              </a:rPr>
              <a:t>20-30 секунд вашего внимания для тщательного изучения образца написания цифр и букв стоят того, чтобы потерять 1-6 баллов из 100?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973189" y="938135"/>
            <a:ext cx="6769289" cy="286232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Из сочинения 11 класс</a:t>
            </a:r>
          </a:p>
          <a:p>
            <a:r>
              <a:rPr lang="ru-RU" dirty="0" smtClean="0"/>
              <a:t>«С </a:t>
            </a:r>
            <a:r>
              <a:rPr lang="ru-RU" dirty="0"/>
              <a:t>особым мастерством автор передает эмоциональное состояние главного героя, что позволяет полностью ощутить </a:t>
            </a:r>
            <a:r>
              <a:rPr lang="ru-RU" b="1" dirty="0"/>
              <a:t>безразличие к смерти</a:t>
            </a:r>
            <a:r>
              <a:rPr lang="ru-RU" dirty="0"/>
              <a:t>, отчаяние. Герой потерял надежду, смерть для него становится выходом. Но из болота ужасных </a:t>
            </a:r>
            <a:r>
              <a:rPr lang="ru-RU" dirty="0" smtClean="0"/>
              <a:t>мыслей </a:t>
            </a:r>
            <a:r>
              <a:rPr lang="ru-RU" dirty="0"/>
              <a:t>героя вытаскивает </a:t>
            </a:r>
            <a:r>
              <a:rPr lang="ru-RU" b="1" dirty="0"/>
              <a:t>жизнерадостная Ангелина Ивановна</a:t>
            </a:r>
            <a:r>
              <a:rPr lang="ru-RU" dirty="0"/>
              <a:t>. Девушка является неким источником жизни. Мужчина осознает, что </a:t>
            </a:r>
            <a:r>
              <a:rPr lang="ru-RU" b="1" dirty="0"/>
              <a:t>Ася</a:t>
            </a:r>
            <a:r>
              <a:rPr lang="ru-RU" dirty="0"/>
              <a:t> находится в том же положении, что и он сам. Чувствуя силу духа </a:t>
            </a:r>
            <a:r>
              <a:rPr lang="ru-RU" b="1" dirty="0"/>
              <a:t>Ангелины</a:t>
            </a:r>
            <a:r>
              <a:rPr lang="ru-RU" dirty="0"/>
              <a:t>, герой зарождается желанием жить и идти </a:t>
            </a:r>
            <a:r>
              <a:rPr lang="ru-RU" dirty="0" smtClean="0"/>
              <a:t>вперед»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89509" y="938135"/>
            <a:ext cx="4024029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Исходный текст(фрагмент)</a:t>
            </a:r>
          </a:p>
          <a:p>
            <a:endParaRPr lang="ru-RU" dirty="0"/>
          </a:p>
          <a:p>
            <a:r>
              <a:rPr lang="ru-RU" i="1" dirty="0" smtClean="0"/>
              <a:t>«Я услышал сверху громкий, звонкий голос:</a:t>
            </a:r>
          </a:p>
          <a:p>
            <a:r>
              <a:rPr lang="ru-RU" i="1" dirty="0" smtClean="0"/>
              <a:t>- Вы живой, живой! Ангелина Ивановна говорила, что в типографии никого нет, что вы лежите мертвый, а я пришла, потрогала – вы живой! Сейчас, сейчас! Я сейчас всё устрою…»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65120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-88502" y="365267"/>
            <a:ext cx="11573197" cy="724247"/>
          </a:xfrm>
        </p:spPr>
        <p:txBody>
          <a:bodyPr/>
          <a:lstStyle/>
          <a:p>
            <a:r>
              <a:rPr lang="ru-RU" dirty="0" smtClean="0"/>
              <a:t>Перейдите, предложите свой ответ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4267" y="6070213"/>
            <a:ext cx="36985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2"/>
              </a:rPr>
              <a:t>https://</a:t>
            </a:r>
            <a:r>
              <a:rPr lang="ru-RU" dirty="0" smtClean="0">
                <a:hlinkClick r:id="rId2"/>
              </a:rPr>
              <a:t>www.menti.com/4tsbugtq77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109" y="1380774"/>
            <a:ext cx="4762500" cy="4762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9" y="1620243"/>
            <a:ext cx="41199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www.mentimeter.com/s/e731eb2d45373ef84985492e3a8de1ae/7aab54d0221e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9" y="2736402"/>
            <a:ext cx="43576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Откройте сайт </a:t>
            </a:r>
            <a:r>
              <a:rPr lang="ru-RU" sz="2800" b="1" dirty="0"/>
              <a:t>www.menti.com</a:t>
            </a:r>
            <a:r>
              <a:rPr lang="ru-RU" sz="2800" dirty="0"/>
              <a:t> </a:t>
            </a:r>
            <a:endParaRPr lang="ru-RU" sz="2800" dirty="0" smtClean="0"/>
          </a:p>
          <a:p>
            <a:r>
              <a:rPr lang="ru-RU" sz="2800" dirty="0" smtClean="0"/>
              <a:t>и </a:t>
            </a:r>
            <a:r>
              <a:rPr lang="ru-RU" sz="2800" dirty="0"/>
              <a:t>введите код </a:t>
            </a:r>
            <a:r>
              <a:rPr lang="ru-RU" sz="2800" b="1" dirty="0"/>
              <a:t>9356 9108</a:t>
            </a:r>
            <a:endParaRPr lang="ru-RU" sz="2800" dirty="0"/>
          </a:p>
        </p:txBody>
      </p:sp>
      <p:grpSp>
        <p:nvGrpSpPr>
          <p:cNvPr id="7" name="Group 216">
            <a:extLst>
              <a:ext uri="{FF2B5EF4-FFF2-40B4-BE49-F238E27FC236}">
                <a16:creationId xmlns:a16="http://schemas.microsoft.com/office/drawing/2014/main" xmlns="" id="{E9131A1A-1304-41AE-B1CA-08BFA4C0D94C}"/>
              </a:ext>
            </a:extLst>
          </p:cNvPr>
          <p:cNvGrpSpPr/>
          <p:nvPr/>
        </p:nvGrpSpPr>
        <p:grpSpPr>
          <a:xfrm>
            <a:off x="3287662" y="4126835"/>
            <a:ext cx="1204714" cy="1204714"/>
            <a:chOff x="2116863" y="3644339"/>
            <a:chExt cx="979176" cy="979176"/>
          </a:xfrm>
        </p:grpSpPr>
        <p:sp>
          <p:nvSpPr>
            <p:cNvPr id="8" name="Oval 217">
              <a:extLst>
                <a:ext uri="{FF2B5EF4-FFF2-40B4-BE49-F238E27FC236}">
                  <a16:creationId xmlns:a16="http://schemas.microsoft.com/office/drawing/2014/main" xmlns="" id="{81B543A1-CB2E-4F96-833C-CB874BB296F6}"/>
                </a:ext>
              </a:extLst>
            </p:cNvPr>
            <p:cNvSpPr/>
            <p:nvPr/>
          </p:nvSpPr>
          <p:spPr>
            <a:xfrm>
              <a:off x="2116863" y="3644339"/>
              <a:ext cx="979176" cy="979176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9" name="Oval 218">
              <a:extLst>
                <a:ext uri="{FF2B5EF4-FFF2-40B4-BE49-F238E27FC236}">
                  <a16:creationId xmlns:a16="http://schemas.microsoft.com/office/drawing/2014/main" xmlns="" id="{64EC9465-5513-4A77-9C7B-1C05062D7056}"/>
                </a:ext>
              </a:extLst>
            </p:cNvPr>
            <p:cNvSpPr/>
            <p:nvPr/>
          </p:nvSpPr>
          <p:spPr>
            <a:xfrm>
              <a:off x="2235420" y="3762895"/>
              <a:ext cx="742062" cy="74206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A715580-72DE-4A19-B8D0-86CA56C8A909}"/>
                </a:ext>
              </a:extLst>
            </p:cNvPr>
            <p:cNvSpPr txBox="1"/>
            <p:nvPr/>
          </p:nvSpPr>
          <p:spPr>
            <a:xfrm>
              <a:off x="2246411" y="4008848"/>
              <a:ext cx="720080" cy="2501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START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227">
            <a:extLst>
              <a:ext uri="{FF2B5EF4-FFF2-40B4-BE49-F238E27FC236}">
                <a16:creationId xmlns:a16="http://schemas.microsoft.com/office/drawing/2014/main" xmlns="" id="{97F01D60-B7F0-4844-B1A2-3BC84CDC0440}"/>
              </a:ext>
            </a:extLst>
          </p:cNvPr>
          <p:cNvGrpSpPr/>
          <p:nvPr/>
        </p:nvGrpSpPr>
        <p:grpSpPr>
          <a:xfrm>
            <a:off x="571193" y="4205567"/>
            <a:ext cx="3155739" cy="1643520"/>
            <a:chOff x="-3373" y="3444677"/>
            <a:chExt cx="3155739" cy="1643520"/>
          </a:xfrm>
        </p:grpSpPr>
        <p:sp>
          <p:nvSpPr>
            <p:cNvPr id="12" name="Freeform 61">
              <a:extLst>
                <a:ext uri="{FF2B5EF4-FFF2-40B4-BE49-F238E27FC236}">
                  <a16:creationId xmlns:a16="http://schemas.microsoft.com/office/drawing/2014/main" xmlns="" id="{2CD9D2F7-8A52-4B8E-8CFD-C53BAAC53D7C}"/>
                </a:ext>
              </a:extLst>
            </p:cNvPr>
            <p:cNvSpPr/>
            <p:nvPr/>
          </p:nvSpPr>
          <p:spPr>
            <a:xfrm rot="5400000">
              <a:off x="1185646" y="3121477"/>
              <a:ext cx="1643520" cy="2289920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957545 h 2295953"/>
                <a:gd name="connsiteX1" fmla="*/ 140932 w 1421182"/>
                <a:gd name="connsiteY1" fmla="*/ 1353319 h 2295953"/>
                <a:gd name="connsiteX2" fmla="*/ 309182 w 1421182"/>
                <a:gd name="connsiteY2" fmla="*/ 1711764 h 2295953"/>
                <a:gd name="connsiteX3" fmla="*/ 693290 w 1421182"/>
                <a:gd name="connsiteY3" fmla="*/ 2019121 h 2295953"/>
                <a:gd name="connsiteX4" fmla="*/ 722524 w 1421182"/>
                <a:gd name="connsiteY4" fmla="*/ 2295953 h 2295953"/>
                <a:gd name="connsiteX5" fmla="*/ 1311364 w 1421182"/>
                <a:gd name="connsiteY5" fmla="*/ 2026318 h 2295953"/>
                <a:gd name="connsiteX6" fmla="*/ 1421092 w 1421182"/>
                <a:gd name="connsiteY6" fmla="*/ 1126548 h 2295953"/>
                <a:gd name="connsiteX7" fmla="*/ 1152597 w 1421182"/>
                <a:gd name="connsiteY7" fmla="*/ 669082 h 2295953"/>
                <a:gd name="connsiteX8" fmla="*/ 1168953 w 1421182"/>
                <a:gd name="connsiteY8" fmla="*/ 968062 h 2295953"/>
                <a:gd name="connsiteX9" fmla="*/ 927050 w 1421182"/>
                <a:gd name="connsiteY9" fmla="*/ 614956 h 2295953"/>
                <a:gd name="connsiteX10" fmla="*/ 957315 w 1421182"/>
                <a:gd name="connsiteY10" fmla="*/ 944170 h 2295953"/>
                <a:gd name="connsiteX11" fmla="*/ 711016 w 1421182"/>
                <a:gd name="connsiteY11" fmla="*/ 569620 h 2295953"/>
                <a:gd name="connsiteX12" fmla="*/ 729319 w 1421182"/>
                <a:gd name="connsiteY12" fmla="*/ 957827 h 2295953"/>
                <a:gd name="connsiteX13" fmla="*/ 543268 w 1421182"/>
                <a:gd name="connsiteY13" fmla="*/ 8 h 2295953"/>
                <a:gd name="connsiteX14" fmla="*/ 473286 w 1421182"/>
                <a:gd name="connsiteY14" fmla="*/ 1312127 h 2295953"/>
                <a:gd name="connsiteX15" fmla="*/ 338442 w 1421182"/>
                <a:gd name="connsiteY15" fmla="*/ 1258222 h 2295953"/>
                <a:gd name="connsiteX16" fmla="*/ 719 w 1421182"/>
                <a:gd name="connsiteY16" fmla="*/ 957545 h 2295953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93290 w 1421182"/>
                <a:gd name="connsiteY3" fmla="*/ 2019121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26141 w 1421182"/>
                <a:gd name="connsiteY3" fmla="*/ 1985150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4785"/>
                <a:gd name="connsiteX1" fmla="*/ 140932 w 1421182"/>
                <a:gd name="connsiteY1" fmla="*/ 1353319 h 2314785"/>
                <a:gd name="connsiteX2" fmla="*/ 309182 w 1421182"/>
                <a:gd name="connsiteY2" fmla="*/ 1711764 h 2314785"/>
                <a:gd name="connsiteX3" fmla="*/ 626141 w 1421182"/>
                <a:gd name="connsiteY3" fmla="*/ 1985150 h 2314785"/>
                <a:gd name="connsiteX4" fmla="*/ 658780 w 1421182"/>
                <a:gd name="connsiteY4" fmla="*/ 2266927 h 2314785"/>
                <a:gd name="connsiteX5" fmla="*/ 1170733 w 1421182"/>
                <a:gd name="connsiteY5" fmla="*/ 2300858 h 2314785"/>
                <a:gd name="connsiteX6" fmla="*/ 1311364 w 1421182"/>
                <a:gd name="connsiteY6" fmla="*/ 2026318 h 2314785"/>
                <a:gd name="connsiteX7" fmla="*/ 1421092 w 1421182"/>
                <a:gd name="connsiteY7" fmla="*/ 1126548 h 2314785"/>
                <a:gd name="connsiteX8" fmla="*/ 1152597 w 1421182"/>
                <a:gd name="connsiteY8" fmla="*/ 669082 h 2314785"/>
                <a:gd name="connsiteX9" fmla="*/ 1168953 w 1421182"/>
                <a:gd name="connsiteY9" fmla="*/ 968062 h 2314785"/>
                <a:gd name="connsiteX10" fmla="*/ 927050 w 1421182"/>
                <a:gd name="connsiteY10" fmla="*/ 614956 h 2314785"/>
                <a:gd name="connsiteX11" fmla="*/ 957315 w 1421182"/>
                <a:gd name="connsiteY11" fmla="*/ 944170 h 2314785"/>
                <a:gd name="connsiteX12" fmla="*/ 711016 w 1421182"/>
                <a:gd name="connsiteY12" fmla="*/ 569620 h 2314785"/>
                <a:gd name="connsiteX13" fmla="*/ 729319 w 1421182"/>
                <a:gd name="connsiteY13" fmla="*/ 957827 h 2314785"/>
                <a:gd name="connsiteX14" fmla="*/ 543268 w 1421182"/>
                <a:gd name="connsiteY14" fmla="*/ 8 h 2314785"/>
                <a:gd name="connsiteX15" fmla="*/ 473286 w 1421182"/>
                <a:gd name="connsiteY15" fmla="*/ 1312127 h 2314785"/>
                <a:gd name="connsiteX16" fmla="*/ 338442 w 1421182"/>
                <a:gd name="connsiteY16" fmla="*/ 1258222 h 2314785"/>
                <a:gd name="connsiteX17" fmla="*/ 719 w 1421182"/>
                <a:gd name="connsiteY17" fmla="*/ 957545 h 2314785"/>
                <a:gd name="connsiteX0" fmla="*/ 719 w 1421182"/>
                <a:gd name="connsiteY0" fmla="*/ 957545 h 2323891"/>
                <a:gd name="connsiteX1" fmla="*/ 140932 w 1421182"/>
                <a:gd name="connsiteY1" fmla="*/ 1353319 h 2323891"/>
                <a:gd name="connsiteX2" fmla="*/ 309182 w 1421182"/>
                <a:gd name="connsiteY2" fmla="*/ 1711764 h 2323891"/>
                <a:gd name="connsiteX3" fmla="*/ 626141 w 1421182"/>
                <a:gd name="connsiteY3" fmla="*/ 1985150 h 2323891"/>
                <a:gd name="connsiteX4" fmla="*/ 658780 w 1421182"/>
                <a:gd name="connsiteY4" fmla="*/ 2266927 h 2323891"/>
                <a:gd name="connsiteX5" fmla="*/ 1170733 w 1421182"/>
                <a:gd name="connsiteY5" fmla="*/ 2300858 h 2323891"/>
                <a:gd name="connsiteX6" fmla="*/ 1311364 w 1421182"/>
                <a:gd name="connsiteY6" fmla="*/ 2026318 h 2323891"/>
                <a:gd name="connsiteX7" fmla="*/ 1421092 w 1421182"/>
                <a:gd name="connsiteY7" fmla="*/ 1126548 h 2323891"/>
                <a:gd name="connsiteX8" fmla="*/ 1152597 w 1421182"/>
                <a:gd name="connsiteY8" fmla="*/ 669082 h 2323891"/>
                <a:gd name="connsiteX9" fmla="*/ 1168953 w 1421182"/>
                <a:gd name="connsiteY9" fmla="*/ 968062 h 2323891"/>
                <a:gd name="connsiteX10" fmla="*/ 927050 w 1421182"/>
                <a:gd name="connsiteY10" fmla="*/ 614956 h 2323891"/>
                <a:gd name="connsiteX11" fmla="*/ 957315 w 1421182"/>
                <a:gd name="connsiteY11" fmla="*/ 944170 h 2323891"/>
                <a:gd name="connsiteX12" fmla="*/ 711016 w 1421182"/>
                <a:gd name="connsiteY12" fmla="*/ 569620 h 2323891"/>
                <a:gd name="connsiteX13" fmla="*/ 729319 w 1421182"/>
                <a:gd name="connsiteY13" fmla="*/ 957827 h 2323891"/>
                <a:gd name="connsiteX14" fmla="*/ 543268 w 1421182"/>
                <a:gd name="connsiteY14" fmla="*/ 8 h 2323891"/>
                <a:gd name="connsiteX15" fmla="*/ 473286 w 1421182"/>
                <a:gd name="connsiteY15" fmla="*/ 1312127 h 2323891"/>
                <a:gd name="connsiteX16" fmla="*/ 338442 w 1421182"/>
                <a:gd name="connsiteY16" fmla="*/ 1258222 h 2323891"/>
                <a:gd name="connsiteX17" fmla="*/ 719 w 1421182"/>
                <a:gd name="connsiteY17" fmla="*/ 957545 h 2323891"/>
                <a:gd name="connsiteX0" fmla="*/ 719 w 1421182"/>
                <a:gd name="connsiteY0" fmla="*/ 957545 h 2358736"/>
                <a:gd name="connsiteX1" fmla="*/ 140932 w 1421182"/>
                <a:gd name="connsiteY1" fmla="*/ 1353319 h 2358736"/>
                <a:gd name="connsiteX2" fmla="*/ 309182 w 1421182"/>
                <a:gd name="connsiteY2" fmla="*/ 1711764 h 2358736"/>
                <a:gd name="connsiteX3" fmla="*/ 626141 w 1421182"/>
                <a:gd name="connsiteY3" fmla="*/ 1985150 h 2358736"/>
                <a:gd name="connsiteX4" fmla="*/ 658780 w 1421182"/>
                <a:gd name="connsiteY4" fmla="*/ 2266927 h 2358736"/>
                <a:gd name="connsiteX5" fmla="*/ 1227989 w 1421182"/>
                <a:gd name="connsiteY5" fmla="*/ 2341644 h 2358736"/>
                <a:gd name="connsiteX6" fmla="*/ 1311364 w 1421182"/>
                <a:gd name="connsiteY6" fmla="*/ 2026318 h 2358736"/>
                <a:gd name="connsiteX7" fmla="*/ 1421092 w 1421182"/>
                <a:gd name="connsiteY7" fmla="*/ 1126548 h 2358736"/>
                <a:gd name="connsiteX8" fmla="*/ 1152597 w 1421182"/>
                <a:gd name="connsiteY8" fmla="*/ 669082 h 2358736"/>
                <a:gd name="connsiteX9" fmla="*/ 1168953 w 1421182"/>
                <a:gd name="connsiteY9" fmla="*/ 968062 h 2358736"/>
                <a:gd name="connsiteX10" fmla="*/ 927050 w 1421182"/>
                <a:gd name="connsiteY10" fmla="*/ 614956 h 2358736"/>
                <a:gd name="connsiteX11" fmla="*/ 957315 w 1421182"/>
                <a:gd name="connsiteY11" fmla="*/ 944170 h 2358736"/>
                <a:gd name="connsiteX12" fmla="*/ 711016 w 1421182"/>
                <a:gd name="connsiteY12" fmla="*/ 569620 h 2358736"/>
                <a:gd name="connsiteX13" fmla="*/ 729319 w 1421182"/>
                <a:gd name="connsiteY13" fmla="*/ 957827 h 2358736"/>
                <a:gd name="connsiteX14" fmla="*/ 543268 w 1421182"/>
                <a:gd name="connsiteY14" fmla="*/ 8 h 2358736"/>
                <a:gd name="connsiteX15" fmla="*/ 473286 w 1421182"/>
                <a:gd name="connsiteY15" fmla="*/ 1312127 h 2358736"/>
                <a:gd name="connsiteX16" fmla="*/ 338442 w 1421182"/>
                <a:gd name="connsiteY16" fmla="*/ 1258222 h 2358736"/>
                <a:gd name="connsiteX17" fmla="*/ 719 w 1421182"/>
                <a:gd name="connsiteY17" fmla="*/ 957545 h 2358736"/>
                <a:gd name="connsiteX0" fmla="*/ 719 w 1421182"/>
                <a:gd name="connsiteY0" fmla="*/ 957545 h 2341644"/>
                <a:gd name="connsiteX1" fmla="*/ 140932 w 1421182"/>
                <a:gd name="connsiteY1" fmla="*/ 1353319 h 2341644"/>
                <a:gd name="connsiteX2" fmla="*/ 309182 w 1421182"/>
                <a:gd name="connsiteY2" fmla="*/ 1711764 h 2341644"/>
                <a:gd name="connsiteX3" fmla="*/ 626141 w 1421182"/>
                <a:gd name="connsiteY3" fmla="*/ 1985150 h 2341644"/>
                <a:gd name="connsiteX4" fmla="*/ 658780 w 1421182"/>
                <a:gd name="connsiteY4" fmla="*/ 2266927 h 2341644"/>
                <a:gd name="connsiteX5" fmla="*/ 1227989 w 1421182"/>
                <a:gd name="connsiteY5" fmla="*/ 2341644 h 2341644"/>
                <a:gd name="connsiteX6" fmla="*/ 1311364 w 1421182"/>
                <a:gd name="connsiteY6" fmla="*/ 2026318 h 2341644"/>
                <a:gd name="connsiteX7" fmla="*/ 1421092 w 1421182"/>
                <a:gd name="connsiteY7" fmla="*/ 1126548 h 2341644"/>
                <a:gd name="connsiteX8" fmla="*/ 1152597 w 1421182"/>
                <a:gd name="connsiteY8" fmla="*/ 669082 h 2341644"/>
                <a:gd name="connsiteX9" fmla="*/ 1168953 w 1421182"/>
                <a:gd name="connsiteY9" fmla="*/ 968062 h 2341644"/>
                <a:gd name="connsiteX10" fmla="*/ 927050 w 1421182"/>
                <a:gd name="connsiteY10" fmla="*/ 614956 h 2341644"/>
                <a:gd name="connsiteX11" fmla="*/ 957315 w 1421182"/>
                <a:gd name="connsiteY11" fmla="*/ 944170 h 2341644"/>
                <a:gd name="connsiteX12" fmla="*/ 711016 w 1421182"/>
                <a:gd name="connsiteY12" fmla="*/ 569620 h 2341644"/>
                <a:gd name="connsiteX13" fmla="*/ 729319 w 1421182"/>
                <a:gd name="connsiteY13" fmla="*/ 957827 h 2341644"/>
                <a:gd name="connsiteX14" fmla="*/ 543268 w 1421182"/>
                <a:gd name="connsiteY14" fmla="*/ 8 h 2341644"/>
                <a:gd name="connsiteX15" fmla="*/ 473286 w 1421182"/>
                <a:gd name="connsiteY15" fmla="*/ 1312127 h 2341644"/>
                <a:gd name="connsiteX16" fmla="*/ 338442 w 1421182"/>
                <a:gd name="connsiteY16" fmla="*/ 1258222 h 2341644"/>
                <a:gd name="connsiteX17" fmla="*/ 719 w 1421182"/>
                <a:gd name="connsiteY17" fmla="*/ 957545 h 2341644"/>
                <a:gd name="connsiteX0" fmla="*/ 719 w 1421092"/>
                <a:gd name="connsiteY0" fmla="*/ 957545 h 2341644"/>
                <a:gd name="connsiteX1" fmla="*/ 140932 w 1421092"/>
                <a:gd name="connsiteY1" fmla="*/ 1353319 h 2341644"/>
                <a:gd name="connsiteX2" fmla="*/ 309182 w 1421092"/>
                <a:gd name="connsiteY2" fmla="*/ 1711764 h 2341644"/>
                <a:gd name="connsiteX3" fmla="*/ 626141 w 1421092"/>
                <a:gd name="connsiteY3" fmla="*/ 1985150 h 2341644"/>
                <a:gd name="connsiteX4" fmla="*/ 658780 w 1421092"/>
                <a:gd name="connsiteY4" fmla="*/ 2266927 h 2341644"/>
                <a:gd name="connsiteX5" fmla="*/ 1227989 w 1421092"/>
                <a:gd name="connsiteY5" fmla="*/ 2341644 h 2341644"/>
                <a:gd name="connsiteX6" fmla="*/ 1262460 w 1421092"/>
                <a:gd name="connsiteY6" fmla="*/ 1987074 h 2341644"/>
                <a:gd name="connsiteX7" fmla="*/ 1421092 w 1421092"/>
                <a:gd name="connsiteY7" fmla="*/ 1126548 h 2341644"/>
                <a:gd name="connsiteX8" fmla="*/ 1152597 w 1421092"/>
                <a:gd name="connsiteY8" fmla="*/ 669082 h 2341644"/>
                <a:gd name="connsiteX9" fmla="*/ 1168953 w 1421092"/>
                <a:gd name="connsiteY9" fmla="*/ 968062 h 2341644"/>
                <a:gd name="connsiteX10" fmla="*/ 927050 w 1421092"/>
                <a:gd name="connsiteY10" fmla="*/ 614956 h 2341644"/>
                <a:gd name="connsiteX11" fmla="*/ 957315 w 1421092"/>
                <a:gd name="connsiteY11" fmla="*/ 944170 h 2341644"/>
                <a:gd name="connsiteX12" fmla="*/ 711016 w 1421092"/>
                <a:gd name="connsiteY12" fmla="*/ 569620 h 2341644"/>
                <a:gd name="connsiteX13" fmla="*/ 729319 w 1421092"/>
                <a:gd name="connsiteY13" fmla="*/ 957827 h 2341644"/>
                <a:gd name="connsiteX14" fmla="*/ 543268 w 1421092"/>
                <a:gd name="connsiteY14" fmla="*/ 8 h 2341644"/>
                <a:gd name="connsiteX15" fmla="*/ 473286 w 1421092"/>
                <a:gd name="connsiteY15" fmla="*/ 1312127 h 2341644"/>
                <a:gd name="connsiteX16" fmla="*/ 338442 w 1421092"/>
                <a:gd name="connsiteY16" fmla="*/ 1258222 h 2341644"/>
                <a:gd name="connsiteX17" fmla="*/ 719 w 1421092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557331 w 1421109"/>
                <a:gd name="connsiteY4" fmla="*/ 2278453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01148 w 1421109"/>
                <a:gd name="connsiteY4" fmla="*/ 2297232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10754"/>
                <a:gd name="connsiteX1" fmla="*/ 140932 w 1421109"/>
                <a:gd name="connsiteY1" fmla="*/ 1353319 h 2310754"/>
                <a:gd name="connsiteX2" fmla="*/ 309182 w 1421109"/>
                <a:gd name="connsiteY2" fmla="*/ 1711764 h 2310754"/>
                <a:gd name="connsiteX3" fmla="*/ 548773 w 1421109"/>
                <a:gd name="connsiteY3" fmla="*/ 1936338 h 2310754"/>
                <a:gd name="connsiteX4" fmla="*/ 601148 w 1421109"/>
                <a:gd name="connsiteY4" fmla="*/ 2297232 h 2310754"/>
                <a:gd name="connsiteX5" fmla="*/ 1253027 w 1421109"/>
                <a:gd name="connsiteY5" fmla="*/ 2310347 h 2310754"/>
                <a:gd name="connsiteX6" fmla="*/ 1262460 w 1421109"/>
                <a:gd name="connsiteY6" fmla="*/ 1987074 h 2310754"/>
                <a:gd name="connsiteX7" fmla="*/ 1421092 w 1421109"/>
                <a:gd name="connsiteY7" fmla="*/ 1126548 h 2310754"/>
                <a:gd name="connsiteX8" fmla="*/ 1152597 w 1421109"/>
                <a:gd name="connsiteY8" fmla="*/ 669082 h 2310754"/>
                <a:gd name="connsiteX9" fmla="*/ 1168953 w 1421109"/>
                <a:gd name="connsiteY9" fmla="*/ 968062 h 2310754"/>
                <a:gd name="connsiteX10" fmla="*/ 927050 w 1421109"/>
                <a:gd name="connsiteY10" fmla="*/ 614956 h 2310754"/>
                <a:gd name="connsiteX11" fmla="*/ 957315 w 1421109"/>
                <a:gd name="connsiteY11" fmla="*/ 944170 h 2310754"/>
                <a:gd name="connsiteX12" fmla="*/ 711016 w 1421109"/>
                <a:gd name="connsiteY12" fmla="*/ 569620 h 2310754"/>
                <a:gd name="connsiteX13" fmla="*/ 729319 w 1421109"/>
                <a:gd name="connsiteY13" fmla="*/ 957827 h 2310754"/>
                <a:gd name="connsiteX14" fmla="*/ 543268 w 1421109"/>
                <a:gd name="connsiteY14" fmla="*/ 8 h 2310754"/>
                <a:gd name="connsiteX15" fmla="*/ 473286 w 1421109"/>
                <a:gd name="connsiteY15" fmla="*/ 1312127 h 2310754"/>
                <a:gd name="connsiteX16" fmla="*/ 338442 w 1421109"/>
                <a:gd name="connsiteY16" fmla="*/ 1258222 h 2310754"/>
                <a:gd name="connsiteX17" fmla="*/ 719 w 1421109"/>
                <a:gd name="connsiteY17" fmla="*/ 957545 h 2310754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601148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347"/>
                <a:gd name="connsiteX1" fmla="*/ 140932 w 1421109"/>
                <a:gd name="connsiteY1" fmla="*/ 1353319 h 2310347"/>
                <a:gd name="connsiteX2" fmla="*/ 309182 w 1421109"/>
                <a:gd name="connsiteY2" fmla="*/ 1711764 h 2310347"/>
                <a:gd name="connsiteX3" fmla="*/ 548773 w 1421109"/>
                <a:gd name="connsiteY3" fmla="*/ 1936338 h 2310347"/>
                <a:gd name="connsiteX4" fmla="*/ 582370 w 1421109"/>
                <a:gd name="connsiteY4" fmla="*/ 2297232 h 2310347"/>
                <a:gd name="connsiteX5" fmla="*/ 1253027 w 1421109"/>
                <a:gd name="connsiteY5" fmla="*/ 2310347 h 2310347"/>
                <a:gd name="connsiteX6" fmla="*/ 1262460 w 1421109"/>
                <a:gd name="connsiteY6" fmla="*/ 1987074 h 2310347"/>
                <a:gd name="connsiteX7" fmla="*/ 1421092 w 1421109"/>
                <a:gd name="connsiteY7" fmla="*/ 1126548 h 2310347"/>
                <a:gd name="connsiteX8" fmla="*/ 1152597 w 1421109"/>
                <a:gd name="connsiteY8" fmla="*/ 669082 h 2310347"/>
                <a:gd name="connsiteX9" fmla="*/ 1168953 w 1421109"/>
                <a:gd name="connsiteY9" fmla="*/ 968062 h 2310347"/>
                <a:gd name="connsiteX10" fmla="*/ 927050 w 1421109"/>
                <a:gd name="connsiteY10" fmla="*/ 614956 h 2310347"/>
                <a:gd name="connsiteX11" fmla="*/ 957315 w 1421109"/>
                <a:gd name="connsiteY11" fmla="*/ 944170 h 2310347"/>
                <a:gd name="connsiteX12" fmla="*/ 711016 w 1421109"/>
                <a:gd name="connsiteY12" fmla="*/ 569620 h 2310347"/>
                <a:gd name="connsiteX13" fmla="*/ 729319 w 1421109"/>
                <a:gd name="connsiteY13" fmla="*/ 957827 h 2310347"/>
                <a:gd name="connsiteX14" fmla="*/ 543268 w 1421109"/>
                <a:gd name="connsiteY14" fmla="*/ 8 h 2310347"/>
                <a:gd name="connsiteX15" fmla="*/ 473286 w 1421109"/>
                <a:gd name="connsiteY15" fmla="*/ 1312127 h 2310347"/>
                <a:gd name="connsiteX16" fmla="*/ 338442 w 1421109"/>
                <a:gd name="connsiteY16" fmla="*/ 1258222 h 2310347"/>
                <a:gd name="connsiteX17" fmla="*/ 719 w 1421109"/>
                <a:gd name="connsiteY17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6650"/>
                <a:gd name="connsiteY0" fmla="*/ 957545 h 2310347"/>
                <a:gd name="connsiteX1" fmla="*/ 140932 w 1426650"/>
                <a:gd name="connsiteY1" fmla="*/ 1353319 h 2310347"/>
                <a:gd name="connsiteX2" fmla="*/ 309182 w 1426650"/>
                <a:gd name="connsiteY2" fmla="*/ 1711764 h 2310347"/>
                <a:gd name="connsiteX3" fmla="*/ 548773 w 1426650"/>
                <a:gd name="connsiteY3" fmla="*/ 1936338 h 2310347"/>
                <a:gd name="connsiteX4" fmla="*/ 582370 w 1426650"/>
                <a:gd name="connsiteY4" fmla="*/ 2297232 h 2310347"/>
                <a:gd name="connsiteX5" fmla="*/ 1253027 w 1426650"/>
                <a:gd name="connsiteY5" fmla="*/ 2310347 h 2310347"/>
                <a:gd name="connsiteX6" fmla="*/ 1262460 w 1426650"/>
                <a:gd name="connsiteY6" fmla="*/ 1987074 h 2310347"/>
                <a:gd name="connsiteX7" fmla="*/ 1421092 w 1426650"/>
                <a:gd name="connsiteY7" fmla="*/ 1126548 h 2310347"/>
                <a:gd name="connsiteX8" fmla="*/ 1393246 w 1426650"/>
                <a:gd name="connsiteY8" fmla="*/ 734522 h 2310347"/>
                <a:gd name="connsiteX9" fmla="*/ 1186368 w 1426650"/>
                <a:gd name="connsiteY9" fmla="*/ 644961 h 2310347"/>
                <a:gd name="connsiteX10" fmla="*/ 1168953 w 1426650"/>
                <a:gd name="connsiteY10" fmla="*/ 968062 h 2310347"/>
                <a:gd name="connsiteX11" fmla="*/ 1156855 w 1426650"/>
                <a:gd name="connsiteY11" fmla="*/ 657333 h 2310347"/>
                <a:gd name="connsiteX12" fmla="*/ 927050 w 1426650"/>
                <a:gd name="connsiteY12" fmla="*/ 614956 h 2310347"/>
                <a:gd name="connsiteX13" fmla="*/ 957315 w 1426650"/>
                <a:gd name="connsiteY13" fmla="*/ 944170 h 2310347"/>
                <a:gd name="connsiteX14" fmla="*/ 711016 w 1426650"/>
                <a:gd name="connsiteY14" fmla="*/ 569620 h 2310347"/>
                <a:gd name="connsiteX15" fmla="*/ 729319 w 1426650"/>
                <a:gd name="connsiteY15" fmla="*/ 957827 h 2310347"/>
                <a:gd name="connsiteX16" fmla="*/ 543268 w 1426650"/>
                <a:gd name="connsiteY16" fmla="*/ 8 h 2310347"/>
                <a:gd name="connsiteX17" fmla="*/ 473286 w 1426650"/>
                <a:gd name="connsiteY17" fmla="*/ 1312127 h 2310347"/>
                <a:gd name="connsiteX18" fmla="*/ 338442 w 1426650"/>
                <a:gd name="connsiteY18" fmla="*/ 1258222 h 2310347"/>
                <a:gd name="connsiteX19" fmla="*/ 719 w 1426650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711016 w 1422362"/>
                <a:gd name="connsiteY14" fmla="*/ 569620 h 2310347"/>
                <a:gd name="connsiteX15" fmla="*/ 729319 w 1422362"/>
                <a:gd name="connsiteY15" fmla="*/ 957827 h 2310347"/>
                <a:gd name="connsiteX16" fmla="*/ 543268 w 1422362"/>
                <a:gd name="connsiteY16" fmla="*/ 8 h 2310347"/>
                <a:gd name="connsiteX17" fmla="*/ 473286 w 1422362"/>
                <a:gd name="connsiteY17" fmla="*/ 1312127 h 2310347"/>
                <a:gd name="connsiteX18" fmla="*/ 338442 w 1422362"/>
                <a:gd name="connsiteY18" fmla="*/ 1258222 h 2310347"/>
                <a:gd name="connsiteX19" fmla="*/ 719 w 1422362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5260 h 2378062"/>
                <a:gd name="connsiteX1" fmla="*/ 140932 w 1422362"/>
                <a:gd name="connsiteY1" fmla="*/ 1421034 h 2378062"/>
                <a:gd name="connsiteX2" fmla="*/ 309182 w 1422362"/>
                <a:gd name="connsiteY2" fmla="*/ 1779479 h 2378062"/>
                <a:gd name="connsiteX3" fmla="*/ 548773 w 1422362"/>
                <a:gd name="connsiteY3" fmla="*/ 2004053 h 2378062"/>
                <a:gd name="connsiteX4" fmla="*/ 582370 w 1422362"/>
                <a:gd name="connsiteY4" fmla="*/ 2364947 h 2378062"/>
                <a:gd name="connsiteX5" fmla="*/ 1253027 w 1422362"/>
                <a:gd name="connsiteY5" fmla="*/ 2378062 h 2378062"/>
                <a:gd name="connsiteX6" fmla="*/ 1262460 w 1422362"/>
                <a:gd name="connsiteY6" fmla="*/ 2054789 h 2378062"/>
                <a:gd name="connsiteX7" fmla="*/ 1421092 w 1422362"/>
                <a:gd name="connsiteY7" fmla="*/ 1194263 h 2378062"/>
                <a:gd name="connsiteX8" fmla="*/ 1369124 w 1422362"/>
                <a:gd name="connsiteY8" fmla="*/ 768467 h 2378062"/>
                <a:gd name="connsiteX9" fmla="*/ 1176719 w 1422362"/>
                <a:gd name="connsiteY9" fmla="*/ 736798 h 2378062"/>
                <a:gd name="connsiteX10" fmla="*/ 1168953 w 1422362"/>
                <a:gd name="connsiteY10" fmla="*/ 1035777 h 2378062"/>
                <a:gd name="connsiteX11" fmla="*/ 1156855 w 1422362"/>
                <a:gd name="connsiteY11" fmla="*/ 725048 h 2378062"/>
                <a:gd name="connsiteX12" fmla="*/ 927050 w 1422362"/>
                <a:gd name="connsiteY12" fmla="*/ 682671 h 2378062"/>
                <a:gd name="connsiteX13" fmla="*/ 957315 w 1422362"/>
                <a:gd name="connsiteY13" fmla="*/ 1011885 h 2378062"/>
                <a:gd name="connsiteX14" fmla="*/ 905990 w 1422362"/>
                <a:gd name="connsiteY14" fmla="*/ 681629 h 2378062"/>
                <a:gd name="connsiteX15" fmla="*/ 711016 w 1422362"/>
                <a:gd name="connsiteY15" fmla="*/ 637335 h 2378062"/>
                <a:gd name="connsiteX16" fmla="*/ 729319 w 1422362"/>
                <a:gd name="connsiteY16" fmla="*/ 1025542 h 2378062"/>
                <a:gd name="connsiteX17" fmla="*/ 543268 w 1422362"/>
                <a:gd name="connsiteY17" fmla="*/ 67723 h 2378062"/>
                <a:gd name="connsiteX18" fmla="*/ 471802 w 1422362"/>
                <a:gd name="connsiteY18" fmla="*/ 213672 h 2378062"/>
                <a:gd name="connsiteX19" fmla="*/ 473286 w 1422362"/>
                <a:gd name="connsiteY19" fmla="*/ 1379842 h 2378062"/>
                <a:gd name="connsiteX20" fmla="*/ 338442 w 1422362"/>
                <a:gd name="connsiteY20" fmla="*/ 1325937 h 2378062"/>
                <a:gd name="connsiteX21" fmla="*/ 719 w 1422362"/>
                <a:gd name="connsiteY21" fmla="*/ 1025260 h 2378062"/>
                <a:gd name="connsiteX0" fmla="*/ 719 w 1422362"/>
                <a:gd name="connsiteY0" fmla="*/ 1011512 h 2364314"/>
                <a:gd name="connsiteX1" fmla="*/ 140932 w 1422362"/>
                <a:gd name="connsiteY1" fmla="*/ 1407286 h 2364314"/>
                <a:gd name="connsiteX2" fmla="*/ 309182 w 1422362"/>
                <a:gd name="connsiteY2" fmla="*/ 1765731 h 2364314"/>
                <a:gd name="connsiteX3" fmla="*/ 548773 w 1422362"/>
                <a:gd name="connsiteY3" fmla="*/ 1990305 h 2364314"/>
                <a:gd name="connsiteX4" fmla="*/ 582370 w 1422362"/>
                <a:gd name="connsiteY4" fmla="*/ 2351199 h 2364314"/>
                <a:gd name="connsiteX5" fmla="*/ 1253027 w 1422362"/>
                <a:gd name="connsiteY5" fmla="*/ 2364314 h 2364314"/>
                <a:gd name="connsiteX6" fmla="*/ 1262460 w 1422362"/>
                <a:gd name="connsiteY6" fmla="*/ 2041041 h 2364314"/>
                <a:gd name="connsiteX7" fmla="*/ 1421092 w 1422362"/>
                <a:gd name="connsiteY7" fmla="*/ 1180515 h 2364314"/>
                <a:gd name="connsiteX8" fmla="*/ 1369124 w 1422362"/>
                <a:gd name="connsiteY8" fmla="*/ 754719 h 2364314"/>
                <a:gd name="connsiteX9" fmla="*/ 1176719 w 1422362"/>
                <a:gd name="connsiteY9" fmla="*/ 723050 h 2364314"/>
                <a:gd name="connsiteX10" fmla="*/ 1168953 w 1422362"/>
                <a:gd name="connsiteY10" fmla="*/ 1022029 h 2364314"/>
                <a:gd name="connsiteX11" fmla="*/ 1156855 w 1422362"/>
                <a:gd name="connsiteY11" fmla="*/ 711300 h 2364314"/>
                <a:gd name="connsiteX12" fmla="*/ 927050 w 1422362"/>
                <a:gd name="connsiteY12" fmla="*/ 668923 h 2364314"/>
                <a:gd name="connsiteX13" fmla="*/ 957315 w 1422362"/>
                <a:gd name="connsiteY13" fmla="*/ 998137 h 2364314"/>
                <a:gd name="connsiteX14" fmla="*/ 905990 w 1422362"/>
                <a:gd name="connsiteY14" fmla="*/ 667881 h 2364314"/>
                <a:gd name="connsiteX15" fmla="*/ 711016 w 1422362"/>
                <a:gd name="connsiteY15" fmla="*/ 623587 h 2364314"/>
                <a:gd name="connsiteX16" fmla="*/ 729319 w 1422362"/>
                <a:gd name="connsiteY16" fmla="*/ 1011794 h 2364314"/>
                <a:gd name="connsiteX17" fmla="*/ 630106 w 1422362"/>
                <a:gd name="connsiteY17" fmla="*/ 73272 h 2364314"/>
                <a:gd name="connsiteX18" fmla="*/ 471802 w 1422362"/>
                <a:gd name="connsiteY18" fmla="*/ 199924 h 2364314"/>
                <a:gd name="connsiteX19" fmla="*/ 473286 w 1422362"/>
                <a:gd name="connsiteY19" fmla="*/ 1366094 h 2364314"/>
                <a:gd name="connsiteX20" fmla="*/ 338442 w 1422362"/>
                <a:gd name="connsiteY20" fmla="*/ 1312189 h 2364314"/>
                <a:gd name="connsiteX21" fmla="*/ 719 w 1422362"/>
                <a:gd name="connsiteY21" fmla="*/ 1011512 h 2364314"/>
                <a:gd name="connsiteX0" fmla="*/ 719 w 1422362"/>
                <a:gd name="connsiteY0" fmla="*/ 938672 h 2291474"/>
                <a:gd name="connsiteX1" fmla="*/ 140932 w 1422362"/>
                <a:gd name="connsiteY1" fmla="*/ 1334446 h 2291474"/>
                <a:gd name="connsiteX2" fmla="*/ 309182 w 1422362"/>
                <a:gd name="connsiteY2" fmla="*/ 1692891 h 2291474"/>
                <a:gd name="connsiteX3" fmla="*/ 548773 w 1422362"/>
                <a:gd name="connsiteY3" fmla="*/ 1917465 h 2291474"/>
                <a:gd name="connsiteX4" fmla="*/ 582370 w 1422362"/>
                <a:gd name="connsiteY4" fmla="*/ 2278359 h 2291474"/>
                <a:gd name="connsiteX5" fmla="*/ 1253027 w 1422362"/>
                <a:gd name="connsiteY5" fmla="*/ 2291474 h 2291474"/>
                <a:gd name="connsiteX6" fmla="*/ 1262460 w 1422362"/>
                <a:gd name="connsiteY6" fmla="*/ 1968201 h 2291474"/>
                <a:gd name="connsiteX7" fmla="*/ 1421092 w 1422362"/>
                <a:gd name="connsiteY7" fmla="*/ 1107675 h 2291474"/>
                <a:gd name="connsiteX8" fmla="*/ 1369124 w 1422362"/>
                <a:gd name="connsiteY8" fmla="*/ 681879 h 2291474"/>
                <a:gd name="connsiteX9" fmla="*/ 1176719 w 1422362"/>
                <a:gd name="connsiteY9" fmla="*/ 650210 h 2291474"/>
                <a:gd name="connsiteX10" fmla="*/ 1168953 w 1422362"/>
                <a:gd name="connsiteY10" fmla="*/ 949189 h 2291474"/>
                <a:gd name="connsiteX11" fmla="*/ 1156855 w 1422362"/>
                <a:gd name="connsiteY11" fmla="*/ 638460 h 2291474"/>
                <a:gd name="connsiteX12" fmla="*/ 927050 w 1422362"/>
                <a:gd name="connsiteY12" fmla="*/ 596083 h 2291474"/>
                <a:gd name="connsiteX13" fmla="*/ 957315 w 1422362"/>
                <a:gd name="connsiteY13" fmla="*/ 925297 h 2291474"/>
                <a:gd name="connsiteX14" fmla="*/ 905990 w 1422362"/>
                <a:gd name="connsiteY14" fmla="*/ 595041 h 2291474"/>
                <a:gd name="connsiteX15" fmla="*/ 711016 w 1422362"/>
                <a:gd name="connsiteY15" fmla="*/ 550747 h 2291474"/>
                <a:gd name="connsiteX16" fmla="*/ 729319 w 1422362"/>
                <a:gd name="connsiteY16" fmla="*/ 938954 h 2291474"/>
                <a:gd name="connsiteX17" fmla="*/ 673525 w 1422362"/>
                <a:gd name="connsiteY17" fmla="*/ 130688 h 2291474"/>
                <a:gd name="connsiteX18" fmla="*/ 471802 w 1422362"/>
                <a:gd name="connsiteY18" fmla="*/ 127084 h 2291474"/>
                <a:gd name="connsiteX19" fmla="*/ 473286 w 1422362"/>
                <a:gd name="connsiteY19" fmla="*/ 1293254 h 2291474"/>
                <a:gd name="connsiteX20" fmla="*/ 338442 w 1422362"/>
                <a:gd name="connsiteY20" fmla="*/ 1239349 h 2291474"/>
                <a:gd name="connsiteX21" fmla="*/ 719 w 1422362"/>
                <a:gd name="connsiteY21" fmla="*/ 938672 h 2291474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14198 h 2267000"/>
                <a:gd name="connsiteX1" fmla="*/ 140932 w 1422362"/>
                <a:gd name="connsiteY1" fmla="*/ 1309972 h 2267000"/>
                <a:gd name="connsiteX2" fmla="*/ 309182 w 1422362"/>
                <a:gd name="connsiteY2" fmla="*/ 1668417 h 2267000"/>
                <a:gd name="connsiteX3" fmla="*/ 548773 w 1422362"/>
                <a:gd name="connsiteY3" fmla="*/ 1892991 h 2267000"/>
                <a:gd name="connsiteX4" fmla="*/ 582370 w 1422362"/>
                <a:gd name="connsiteY4" fmla="*/ 2253885 h 2267000"/>
                <a:gd name="connsiteX5" fmla="*/ 1253027 w 1422362"/>
                <a:gd name="connsiteY5" fmla="*/ 2267000 h 2267000"/>
                <a:gd name="connsiteX6" fmla="*/ 1262460 w 1422362"/>
                <a:gd name="connsiteY6" fmla="*/ 1943727 h 2267000"/>
                <a:gd name="connsiteX7" fmla="*/ 1421092 w 1422362"/>
                <a:gd name="connsiteY7" fmla="*/ 1083201 h 2267000"/>
                <a:gd name="connsiteX8" fmla="*/ 1369124 w 1422362"/>
                <a:gd name="connsiteY8" fmla="*/ 657405 h 2267000"/>
                <a:gd name="connsiteX9" fmla="*/ 1176719 w 1422362"/>
                <a:gd name="connsiteY9" fmla="*/ 625736 h 2267000"/>
                <a:gd name="connsiteX10" fmla="*/ 1168953 w 1422362"/>
                <a:gd name="connsiteY10" fmla="*/ 924715 h 2267000"/>
                <a:gd name="connsiteX11" fmla="*/ 1156855 w 1422362"/>
                <a:gd name="connsiteY11" fmla="*/ 613986 h 2267000"/>
                <a:gd name="connsiteX12" fmla="*/ 927050 w 1422362"/>
                <a:gd name="connsiteY12" fmla="*/ 571609 h 2267000"/>
                <a:gd name="connsiteX13" fmla="*/ 957315 w 1422362"/>
                <a:gd name="connsiteY13" fmla="*/ 900823 h 2267000"/>
                <a:gd name="connsiteX14" fmla="*/ 905990 w 1422362"/>
                <a:gd name="connsiteY14" fmla="*/ 570567 h 2267000"/>
                <a:gd name="connsiteX15" fmla="*/ 711016 w 1422362"/>
                <a:gd name="connsiteY15" fmla="*/ 526273 h 2267000"/>
                <a:gd name="connsiteX16" fmla="*/ 714846 w 1422362"/>
                <a:gd name="connsiteY16" fmla="*/ 914480 h 2267000"/>
                <a:gd name="connsiteX17" fmla="*/ 673525 w 1422362"/>
                <a:gd name="connsiteY17" fmla="*/ 106214 h 2267000"/>
                <a:gd name="connsiteX18" fmla="*/ 486275 w 1422362"/>
                <a:gd name="connsiteY18" fmla="*/ 174974 h 2267000"/>
                <a:gd name="connsiteX19" fmla="*/ 473286 w 1422362"/>
                <a:gd name="connsiteY19" fmla="*/ 1268780 h 2267000"/>
                <a:gd name="connsiteX20" fmla="*/ 338442 w 1422362"/>
                <a:gd name="connsiteY20" fmla="*/ 1214875 h 2267000"/>
                <a:gd name="connsiteX21" fmla="*/ 719 w 1422362"/>
                <a:gd name="connsiteY21" fmla="*/ 914198 h 2267000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904644 h 2257446"/>
                <a:gd name="connsiteX1" fmla="*/ 140932 w 1422362"/>
                <a:gd name="connsiteY1" fmla="*/ 1300418 h 2257446"/>
                <a:gd name="connsiteX2" fmla="*/ 309182 w 1422362"/>
                <a:gd name="connsiteY2" fmla="*/ 1658863 h 2257446"/>
                <a:gd name="connsiteX3" fmla="*/ 548773 w 1422362"/>
                <a:gd name="connsiteY3" fmla="*/ 1883437 h 2257446"/>
                <a:gd name="connsiteX4" fmla="*/ 582370 w 1422362"/>
                <a:gd name="connsiteY4" fmla="*/ 2244331 h 2257446"/>
                <a:gd name="connsiteX5" fmla="*/ 1253027 w 1422362"/>
                <a:gd name="connsiteY5" fmla="*/ 2257446 h 2257446"/>
                <a:gd name="connsiteX6" fmla="*/ 1262460 w 1422362"/>
                <a:gd name="connsiteY6" fmla="*/ 1934173 h 2257446"/>
                <a:gd name="connsiteX7" fmla="*/ 1421092 w 1422362"/>
                <a:gd name="connsiteY7" fmla="*/ 1073647 h 2257446"/>
                <a:gd name="connsiteX8" fmla="*/ 1369124 w 1422362"/>
                <a:gd name="connsiteY8" fmla="*/ 647851 h 2257446"/>
                <a:gd name="connsiteX9" fmla="*/ 1176719 w 1422362"/>
                <a:gd name="connsiteY9" fmla="*/ 616182 h 2257446"/>
                <a:gd name="connsiteX10" fmla="*/ 1168953 w 1422362"/>
                <a:gd name="connsiteY10" fmla="*/ 915161 h 2257446"/>
                <a:gd name="connsiteX11" fmla="*/ 1156855 w 1422362"/>
                <a:gd name="connsiteY11" fmla="*/ 604432 h 2257446"/>
                <a:gd name="connsiteX12" fmla="*/ 927050 w 1422362"/>
                <a:gd name="connsiteY12" fmla="*/ 562055 h 2257446"/>
                <a:gd name="connsiteX13" fmla="*/ 957315 w 1422362"/>
                <a:gd name="connsiteY13" fmla="*/ 891269 h 2257446"/>
                <a:gd name="connsiteX14" fmla="*/ 905990 w 1422362"/>
                <a:gd name="connsiteY14" fmla="*/ 561013 h 2257446"/>
                <a:gd name="connsiteX15" fmla="*/ 711016 w 1422362"/>
                <a:gd name="connsiteY15" fmla="*/ 516719 h 2257446"/>
                <a:gd name="connsiteX16" fmla="*/ 714846 w 1422362"/>
                <a:gd name="connsiteY16" fmla="*/ 904926 h 2257446"/>
                <a:gd name="connsiteX17" fmla="*/ 683174 w 1422362"/>
                <a:gd name="connsiteY17" fmla="*/ 125606 h 2257446"/>
                <a:gd name="connsiteX18" fmla="*/ 486275 w 1422362"/>
                <a:gd name="connsiteY18" fmla="*/ 165420 h 2257446"/>
                <a:gd name="connsiteX19" fmla="*/ 473286 w 1422362"/>
                <a:gd name="connsiteY19" fmla="*/ 1259226 h 2257446"/>
                <a:gd name="connsiteX20" fmla="*/ 338442 w 1422362"/>
                <a:gd name="connsiteY20" fmla="*/ 1205321 h 2257446"/>
                <a:gd name="connsiteX21" fmla="*/ 719 w 1422362"/>
                <a:gd name="connsiteY21" fmla="*/ 904644 h 2257446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73286 w 1422362"/>
                <a:gd name="connsiteY19" fmla="*/ 1255537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0 w 1494007"/>
                <a:gd name="connsiteY0" fmla="*/ 886482 h 2253757"/>
                <a:gd name="connsiteX1" fmla="*/ 212577 w 1494007"/>
                <a:gd name="connsiteY1" fmla="*/ 1296729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115210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147622"/>
                <a:gd name="connsiteX1" fmla="*/ 202929 w 1494007"/>
                <a:gd name="connsiteY1" fmla="*/ 1320850 h 2147622"/>
                <a:gd name="connsiteX2" fmla="*/ 438719 w 1494007"/>
                <a:gd name="connsiteY2" fmla="*/ 1655174 h 2147622"/>
                <a:gd name="connsiteX3" fmla="*/ 620418 w 1494007"/>
                <a:gd name="connsiteY3" fmla="*/ 1879748 h 2147622"/>
                <a:gd name="connsiteX4" fmla="*/ 654015 w 1494007"/>
                <a:gd name="connsiteY4" fmla="*/ 2115210 h 2147622"/>
                <a:gd name="connsiteX5" fmla="*/ 1339145 w 1494007"/>
                <a:gd name="connsiteY5" fmla="*/ 2147622 h 2147622"/>
                <a:gd name="connsiteX6" fmla="*/ 1334105 w 1494007"/>
                <a:gd name="connsiteY6" fmla="*/ 1930484 h 2147622"/>
                <a:gd name="connsiteX7" fmla="*/ 1492737 w 1494007"/>
                <a:gd name="connsiteY7" fmla="*/ 1069958 h 2147622"/>
                <a:gd name="connsiteX8" fmla="*/ 1440769 w 1494007"/>
                <a:gd name="connsiteY8" fmla="*/ 644162 h 2147622"/>
                <a:gd name="connsiteX9" fmla="*/ 1248364 w 1494007"/>
                <a:gd name="connsiteY9" fmla="*/ 612493 h 2147622"/>
                <a:gd name="connsiteX10" fmla="*/ 1240598 w 1494007"/>
                <a:gd name="connsiteY10" fmla="*/ 911472 h 2147622"/>
                <a:gd name="connsiteX11" fmla="*/ 1228500 w 1494007"/>
                <a:gd name="connsiteY11" fmla="*/ 600743 h 2147622"/>
                <a:gd name="connsiteX12" fmla="*/ 998695 w 1494007"/>
                <a:gd name="connsiteY12" fmla="*/ 558366 h 2147622"/>
                <a:gd name="connsiteX13" fmla="*/ 1028960 w 1494007"/>
                <a:gd name="connsiteY13" fmla="*/ 887580 h 2147622"/>
                <a:gd name="connsiteX14" fmla="*/ 977635 w 1494007"/>
                <a:gd name="connsiteY14" fmla="*/ 557324 h 2147622"/>
                <a:gd name="connsiteX15" fmla="*/ 782661 w 1494007"/>
                <a:gd name="connsiteY15" fmla="*/ 513030 h 2147622"/>
                <a:gd name="connsiteX16" fmla="*/ 786491 w 1494007"/>
                <a:gd name="connsiteY16" fmla="*/ 901237 h 2147622"/>
                <a:gd name="connsiteX17" fmla="*/ 754819 w 1494007"/>
                <a:gd name="connsiteY17" fmla="*/ 121917 h 2147622"/>
                <a:gd name="connsiteX18" fmla="*/ 557920 w 1494007"/>
                <a:gd name="connsiteY18" fmla="*/ 161731 h 2147622"/>
                <a:gd name="connsiteX19" fmla="*/ 535282 w 1494007"/>
                <a:gd name="connsiteY19" fmla="*/ 1183173 h 2147622"/>
                <a:gd name="connsiteX20" fmla="*/ 376317 w 1494007"/>
                <a:gd name="connsiteY20" fmla="*/ 1148565 h 2147622"/>
                <a:gd name="connsiteX21" fmla="*/ 0 w 1494007"/>
                <a:gd name="connsiteY21" fmla="*/ 886482 h 2147622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33149"/>
                <a:gd name="connsiteX1" fmla="*/ 227051 w 1518129"/>
                <a:gd name="connsiteY1" fmla="*/ 1320850 h 2133149"/>
                <a:gd name="connsiteX2" fmla="*/ 462841 w 1518129"/>
                <a:gd name="connsiteY2" fmla="*/ 1655174 h 2133149"/>
                <a:gd name="connsiteX3" fmla="*/ 644540 w 1518129"/>
                <a:gd name="connsiteY3" fmla="*/ 1879748 h 2133149"/>
                <a:gd name="connsiteX4" fmla="*/ 678137 w 1518129"/>
                <a:gd name="connsiteY4" fmla="*/ 2115210 h 2133149"/>
                <a:gd name="connsiteX5" fmla="*/ 1348794 w 1518129"/>
                <a:gd name="connsiteY5" fmla="*/ 2133149 h 2133149"/>
                <a:gd name="connsiteX6" fmla="*/ 1358227 w 1518129"/>
                <a:gd name="connsiteY6" fmla="*/ 1930484 h 2133149"/>
                <a:gd name="connsiteX7" fmla="*/ 1516859 w 1518129"/>
                <a:gd name="connsiteY7" fmla="*/ 1069958 h 2133149"/>
                <a:gd name="connsiteX8" fmla="*/ 1464891 w 1518129"/>
                <a:gd name="connsiteY8" fmla="*/ 644162 h 2133149"/>
                <a:gd name="connsiteX9" fmla="*/ 1272486 w 1518129"/>
                <a:gd name="connsiteY9" fmla="*/ 612493 h 2133149"/>
                <a:gd name="connsiteX10" fmla="*/ 1264720 w 1518129"/>
                <a:gd name="connsiteY10" fmla="*/ 911472 h 2133149"/>
                <a:gd name="connsiteX11" fmla="*/ 1252622 w 1518129"/>
                <a:gd name="connsiteY11" fmla="*/ 600743 h 2133149"/>
                <a:gd name="connsiteX12" fmla="*/ 1022817 w 1518129"/>
                <a:gd name="connsiteY12" fmla="*/ 558366 h 2133149"/>
                <a:gd name="connsiteX13" fmla="*/ 1053082 w 1518129"/>
                <a:gd name="connsiteY13" fmla="*/ 887580 h 2133149"/>
                <a:gd name="connsiteX14" fmla="*/ 1001757 w 1518129"/>
                <a:gd name="connsiteY14" fmla="*/ 557324 h 2133149"/>
                <a:gd name="connsiteX15" fmla="*/ 806783 w 1518129"/>
                <a:gd name="connsiteY15" fmla="*/ 513030 h 2133149"/>
                <a:gd name="connsiteX16" fmla="*/ 810613 w 1518129"/>
                <a:gd name="connsiteY16" fmla="*/ 901237 h 2133149"/>
                <a:gd name="connsiteX17" fmla="*/ 778941 w 1518129"/>
                <a:gd name="connsiteY17" fmla="*/ 121917 h 2133149"/>
                <a:gd name="connsiteX18" fmla="*/ 582042 w 1518129"/>
                <a:gd name="connsiteY18" fmla="*/ 161731 h 2133149"/>
                <a:gd name="connsiteX19" fmla="*/ 554580 w 1518129"/>
                <a:gd name="connsiteY19" fmla="*/ 1197645 h 2133149"/>
                <a:gd name="connsiteX20" fmla="*/ 419736 w 1518129"/>
                <a:gd name="connsiteY20" fmla="*/ 1153389 h 2133149"/>
                <a:gd name="connsiteX21" fmla="*/ 0 w 1518129"/>
                <a:gd name="connsiteY21" fmla="*/ 891306 h 2133149"/>
                <a:gd name="connsiteX0" fmla="*/ 0 w 1518129"/>
                <a:gd name="connsiteY0" fmla="*/ 891306 h 2115210"/>
                <a:gd name="connsiteX1" fmla="*/ 227051 w 1518129"/>
                <a:gd name="connsiteY1" fmla="*/ 1320850 h 2115210"/>
                <a:gd name="connsiteX2" fmla="*/ 462841 w 1518129"/>
                <a:gd name="connsiteY2" fmla="*/ 1655174 h 2115210"/>
                <a:gd name="connsiteX3" fmla="*/ 644540 w 1518129"/>
                <a:gd name="connsiteY3" fmla="*/ 1879748 h 2115210"/>
                <a:gd name="connsiteX4" fmla="*/ 678137 w 1518129"/>
                <a:gd name="connsiteY4" fmla="*/ 2115210 h 2115210"/>
                <a:gd name="connsiteX5" fmla="*/ 1339145 w 1518129"/>
                <a:gd name="connsiteY5" fmla="*/ 2113852 h 2115210"/>
                <a:gd name="connsiteX6" fmla="*/ 1358227 w 1518129"/>
                <a:gd name="connsiteY6" fmla="*/ 1930484 h 2115210"/>
                <a:gd name="connsiteX7" fmla="*/ 1516859 w 1518129"/>
                <a:gd name="connsiteY7" fmla="*/ 1069958 h 2115210"/>
                <a:gd name="connsiteX8" fmla="*/ 1464891 w 1518129"/>
                <a:gd name="connsiteY8" fmla="*/ 644162 h 2115210"/>
                <a:gd name="connsiteX9" fmla="*/ 1272486 w 1518129"/>
                <a:gd name="connsiteY9" fmla="*/ 612493 h 2115210"/>
                <a:gd name="connsiteX10" fmla="*/ 1264720 w 1518129"/>
                <a:gd name="connsiteY10" fmla="*/ 911472 h 2115210"/>
                <a:gd name="connsiteX11" fmla="*/ 1252622 w 1518129"/>
                <a:gd name="connsiteY11" fmla="*/ 600743 h 2115210"/>
                <a:gd name="connsiteX12" fmla="*/ 1022817 w 1518129"/>
                <a:gd name="connsiteY12" fmla="*/ 558366 h 2115210"/>
                <a:gd name="connsiteX13" fmla="*/ 1053082 w 1518129"/>
                <a:gd name="connsiteY13" fmla="*/ 887580 h 2115210"/>
                <a:gd name="connsiteX14" fmla="*/ 1001757 w 1518129"/>
                <a:gd name="connsiteY14" fmla="*/ 557324 h 2115210"/>
                <a:gd name="connsiteX15" fmla="*/ 806783 w 1518129"/>
                <a:gd name="connsiteY15" fmla="*/ 513030 h 2115210"/>
                <a:gd name="connsiteX16" fmla="*/ 810613 w 1518129"/>
                <a:gd name="connsiteY16" fmla="*/ 901237 h 2115210"/>
                <a:gd name="connsiteX17" fmla="*/ 778941 w 1518129"/>
                <a:gd name="connsiteY17" fmla="*/ 121917 h 2115210"/>
                <a:gd name="connsiteX18" fmla="*/ 582042 w 1518129"/>
                <a:gd name="connsiteY18" fmla="*/ 161731 h 2115210"/>
                <a:gd name="connsiteX19" fmla="*/ 554580 w 1518129"/>
                <a:gd name="connsiteY19" fmla="*/ 1197645 h 2115210"/>
                <a:gd name="connsiteX20" fmla="*/ 419736 w 1518129"/>
                <a:gd name="connsiteY20" fmla="*/ 1153389 h 2115210"/>
                <a:gd name="connsiteX21" fmla="*/ 0 w 1518129"/>
                <a:gd name="connsiteY21" fmla="*/ 891306 h 2115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18129" h="2115210">
                  <a:moveTo>
                    <a:pt x="0" y="891306"/>
                  </a:moveTo>
                  <a:cubicBezTo>
                    <a:pt x="124742" y="1042097"/>
                    <a:pt x="180313" y="1188925"/>
                    <a:pt x="227051" y="1320850"/>
                  </a:cubicBezTo>
                  <a:cubicBezTo>
                    <a:pt x="283134" y="1440332"/>
                    <a:pt x="360533" y="1506746"/>
                    <a:pt x="462841" y="1655174"/>
                  </a:cubicBezTo>
                  <a:cubicBezTo>
                    <a:pt x="565096" y="1757587"/>
                    <a:pt x="604529" y="1837560"/>
                    <a:pt x="644540" y="1879748"/>
                  </a:cubicBezTo>
                  <a:cubicBezTo>
                    <a:pt x="721823" y="1966655"/>
                    <a:pt x="679875" y="2008729"/>
                    <a:pt x="678137" y="2115210"/>
                  </a:cubicBezTo>
                  <a:lnTo>
                    <a:pt x="1339145" y="2113852"/>
                  </a:lnTo>
                  <a:cubicBezTo>
                    <a:pt x="1324322" y="2047548"/>
                    <a:pt x="1303318" y="2034201"/>
                    <a:pt x="1358227" y="1930484"/>
                  </a:cubicBezTo>
                  <a:cubicBezTo>
                    <a:pt x="1521981" y="1634855"/>
                    <a:pt x="1516858" y="1179685"/>
                    <a:pt x="1516859" y="1069958"/>
                  </a:cubicBezTo>
                  <a:cubicBezTo>
                    <a:pt x="1522576" y="857179"/>
                    <a:pt x="1509640" y="720406"/>
                    <a:pt x="1464891" y="644162"/>
                  </a:cubicBezTo>
                  <a:cubicBezTo>
                    <a:pt x="1396021" y="572742"/>
                    <a:pt x="1370976" y="579197"/>
                    <a:pt x="1272486" y="612493"/>
                  </a:cubicBezTo>
                  <a:cubicBezTo>
                    <a:pt x="1306205" y="707004"/>
                    <a:pt x="1275123" y="829781"/>
                    <a:pt x="1264720" y="911472"/>
                  </a:cubicBezTo>
                  <a:cubicBezTo>
                    <a:pt x="1250153" y="907906"/>
                    <a:pt x="1292939" y="659594"/>
                    <a:pt x="1252622" y="600743"/>
                  </a:cubicBezTo>
                  <a:cubicBezTo>
                    <a:pt x="1202656" y="541892"/>
                    <a:pt x="1107533" y="508148"/>
                    <a:pt x="1022817" y="558366"/>
                  </a:cubicBezTo>
                  <a:cubicBezTo>
                    <a:pt x="1086811" y="668103"/>
                    <a:pt x="1058849" y="793697"/>
                    <a:pt x="1053082" y="887580"/>
                  </a:cubicBezTo>
                  <a:cubicBezTo>
                    <a:pt x="1041532" y="883386"/>
                    <a:pt x="1071753" y="653519"/>
                    <a:pt x="1001757" y="557324"/>
                  </a:cubicBezTo>
                  <a:cubicBezTo>
                    <a:pt x="946234" y="504548"/>
                    <a:pt x="915026" y="504758"/>
                    <a:pt x="806783" y="513030"/>
                  </a:cubicBezTo>
                  <a:cubicBezTo>
                    <a:pt x="816055" y="653003"/>
                    <a:pt x="822837" y="732256"/>
                    <a:pt x="810613" y="901237"/>
                  </a:cubicBezTo>
                  <a:cubicBezTo>
                    <a:pt x="782414" y="451352"/>
                    <a:pt x="784675" y="276900"/>
                    <a:pt x="778941" y="121917"/>
                  </a:cubicBezTo>
                  <a:cubicBezTo>
                    <a:pt x="774616" y="-32693"/>
                    <a:pt x="569584" y="-61779"/>
                    <a:pt x="582042" y="161731"/>
                  </a:cubicBezTo>
                  <a:cubicBezTo>
                    <a:pt x="570378" y="380417"/>
                    <a:pt x="623442" y="1132875"/>
                    <a:pt x="554580" y="1197645"/>
                  </a:cubicBezTo>
                  <a:cubicBezTo>
                    <a:pt x="495024" y="1230412"/>
                    <a:pt x="496393" y="1222363"/>
                    <a:pt x="419736" y="1153389"/>
                  </a:cubicBezTo>
                  <a:cubicBezTo>
                    <a:pt x="331744" y="1046414"/>
                    <a:pt x="197603" y="767201"/>
                    <a:pt x="0" y="89130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13" name="Group 221">
              <a:extLst>
                <a:ext uri="{FF2B5EF4-FFF2-40B4-BE49-F238E27FC236}">
                  <a16:creationId xmlns:a16="http://schemas.microsoft.com/office/drawing/2014/main" xmlns="" id="{B2E1E500-67F7-427C-9994-54730D5ACE30}"/>
                </a:ext>
              </a:extLst>
            </p:cNvPr>
            <p:cNvGrpSpPr/>
            <p:nvPr/>
          </p:nvGrpSpPr>
          <p:grpSpPr>
            <a:xfrm rot="5400000">
              <a:off x="-91119" y="4126341"/>
              <a:ext cx="1048447" cy="872955"/>
              <a:chOff x="967066" y="4263648"/>
              <a:chExt cx="670418" cy="1251022"/>
            </a:xfrm>
          </p:grpSpPr>
          <p:sp>
            <p:nvSpPr>
              <p:cNvPr id="14" name="Rectangle 222">
                <a:extLst>
                  <a:ext uri="{FF2B5EF4-FFF2-40B4-BE49-F238E27FC236}">
                    <a16:creationId xmlns:a16="http://schemas.microsoft.com/office/drawing/2014/main" xmlns="" id="{26499097-A5F1-4B9E-B14D-A8C466FE1BE9}"/>
                  </a:ext>
                </a:extLst>
              </p:cNvPr>
              <p:cNvSpPr/>
              <p:nvPr/>
            </p:nvSpPr>
            <p:spPr>
              <a:xfrm rot="16200000">
                <a:off x="1080146" y="4196080"/>
                <a:ext cx="457516" cy="59265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223">
                <a:extLst>
                  <a:ext uri="{FF2B5EF4-FFF2-40B4-BE49-F238E27FC236}">
                    <a16:creationId xmlns:a16="http://schemas.microsoft.com/office/drawing/2014/main" xmlns="" id="{4B3DD412-B614-4395-B777-C62DFB306098}"/>
                  </a:ext>
                </a:extLst>
              </p:cNvPr>
              <p:cNvSpPr/>
              <p:nvPr/>
            </p:nvSpPr>
            <p:spPr>
              <a:xfrm rot="16200000">
                <a:off x="858794" y="4735980"/>
                <a:ext cx="886962" cy="67041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409328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BB9CA9A-F494-40FC-9630-AA91FCF302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427"/>
          <a:stretch/>
        </p:blipFill>
        <p:spPr>
          <a:xfrm>
            <a:off x="1762125" y="336118"/>
            <a:ext cx="10429727" cy="653580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50F8743-FFB4-4FAE-8605-DEE70EC88649}"/>
              </a:ext>
            </a:extLst>
          </p:cNvPr>
          <p:cNvSpPr/>
          <p:nvPr/>
        </p:nvSpPr>
        <p:spPr>
          <a:xfrm>
            <a:off x="513800" y="767567"/>
            <a:ext cx="12191999" cy="206835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8000"/>
                </a:schemeClr>
              </a:gs>
              <a:gs pos="27000">
                <a:schemeClr val="accent1">
                  <a:alpha val="52000"/>
                </a:schemeClr>
              </a:gs>
              <a:gs pos="86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221F751-3C5B-4561-AD14-8637C5B66736}"/>
              </a:ext>
            </a:extLst>
          </p:cNvPr>
          <p:cNvSpPr txBox="1"/>
          <p:nvPr/>
        </p:nvSpPr>
        <p:spPr>
          <a:xfrm>
            <a:off x="618976" y="682896"/>
            <a:ext cx="1031288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5400" b="1" dirty="0" smtClean="0">
                <a:solidFill>
                  <a:schemeClr val="bg1"/>
                </a:solidFill>
                <a:cs typeface="Arial" pitchFamily="34" charset="0"/>
              </a:rPr>
              <a:t>Мастер-класс </a:t>
            </a:r>
          </a:p>
          <a:p>
            <a:r>
              <a:rPr lang="ru-RU" altLang="ko-KR" sz="5400" b="1" dirty="0" smtClean="0">
                <a:solidFill>
                  <a:schemeClr val="bg1"/>
                </a:solidFill>
                <a:cs typeface="Arial" pitchFamily="34" charset="0"/>
              </a:rPr>
              <a:t>«Читательская грамотность»</a:t>
            </a:r>
            <a:endParaRPr lang="en-US" altLang="ko-KR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F166F6B-B975-4F3C-BCF2-9971086140FB}"/>
              </a:ext>
            </a:extLst>
          </p:cNvPr>
          <p:cNvSpPr txBox="1"/>
          <p:nvPr/>
        </p:nvSpPr>
        <p:spPr>
          <a:xfrm>
            <a:off x="647701" y="5283845"/>
            <a:ext cx="520065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МАОУ СОШ№ 37г.Тюмени имени Героя Советского Союза Н.И. Кузнецова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366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4254354" y="-113404"/>
            <a:ext cx="7455425" cy="226808"/>
          </a:xfrm>
        </p:spPr>
        <p:txBody>
          <a:bodyPr/>
          <a:lstStyle/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r>
              <a:rPr lang="ru-RU" sz="4000" dirty="0"/>
              <a:t>Читательская грамотность </a:t>
            </a:r>
            <a:endParaRPr lang="ru-RU" sz="40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1026" name="Picture 2" descr="https://god2021bull.com/wp-content/uploads/2020/03/issledovanie-pi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42" y="740873"/>
            <a:ext cx="4160943" cy="1943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77842" y="1115182"/>
            <a:ext cx="718677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Читательская </a:t>
            </a:r>
            <a:r>
              <a:rPr lang="ru-RU" sz="2000" b="1" dirty="0"/>
              <a:t>грамотность </a:t>
            </a:r>
            <a:r>
              <a:rPr lang="ru-RU" sz="2000" dirty="0"/>
              <a:t>– способность человека понимать и использовать письменные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9741" y="3115758"/>
            <a:ext cx="102848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Тест PISA обнаружил низкий уровень готовности </a:t>
            </a:r>
            <a:r>
              <a:rPr lang="ru-RU" sz="2400" dirty="0" smtClean="0"/>
              <a:t>15–16-летних </a:t>
            </a:r>
            <a:r>
              <a:rPr lang="ru-RU" sz="2400" dirty="0"/>
              <a:t>выпускников основной школы к использованию текстов для решения широкого круга бытовых, социальных и образовательных задач. 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22% 15-летних учащихся России, по данным PISA-2018, не достигают порогового уровня читательской грамотности: они не в состоянии ориентироваться с помощью текстов даже в привычных бытовых ситуациях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BF9D7F2-80AF-4740-869C-BE1DE7DAB542}"/>
              </a:ext>
            </a:extLst>
          </p:cNvPr>
          <p:cNvSpPr txBox="1"/>
          <p:nvPr/>
        </p:nvSpPr>
        <p:spPr>
          <a:xfrm>
            <a:off x="1287944" y="2038483"/>
            <a:ext cx="259062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3600" b="1" dirty="0" smtClean="0">
                <a:solidFill>
                  <a:schemeClr val="accent4"/>
                </a:solidFill>
                <a:cs typeface="Arial" pitchFamily="34" charset="0"/>
              </a:rPr>
              <a:t>2021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438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157822" y="3266643"/>
            <a:ext cx="118619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ounded Rectangle 13">
            <a:extLst>
              <a:ext uri="{FF2B5EF4-FFF2-40B4-BE49-F238E27FC236}">
                <a16:creationId xmlns:a16="http://schemas.microsoft.com/office/drawing/2014/main" xmlns="" id="{0EC45A9B-DCA6-4F2D-9CBD-1BCF8D9E5336}"/>
              </a:ext>
            </a:extLst>
          </p:cNvPr>
          <p:cNvSpPr/>
          <p:nvPr/>
        </p:nvSpPr>
        <p:spPr>
          <a:xfrm>
            <a:off x="653026" y="1640063"/>
            <a:ext cx="1884066" cy="410716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xmlns="" id="{1A5C037A-DD2B-45E3-9EC7-4FA8C94C91BE}"/>
              </a:ext>
            </a:extLst>
          </p:cNvPr>
          <p:cNvSpPr/>
          <p:nvPr/>
        </p:nvSpPr>
        <p:spPr>
          <a:xfrm>
            <a:off x="653086" y="1540530"/>
            <a:ext cx="188406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xmlns="" id="{1E054746-7E08-42F1-AB0D-26E8B5DA92DE}"/>
              </a:ext>
            </a:extLst>
          </p:cNvPr>
          <p:cNvSpPr/>
          <p:nvPr/>
        </p:nvSpPr>
        <p:spPr>
          <a:xfrm>
            <a:off x="817866" y="5181743"/>
            <a:ext cx="1339816" cy="288032"/>
          </a:xfrm>
          <a:prstGeom prst="roundRect">
            <a:avLst>
              <a:gd name="adj" fmla="val 17769"/>
            </a:avLst>
          </a:pr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3213" y="273193"/>
            <a:ext cx="11573197" cy="724247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Необходимые коммуникативные знания и умения в информационном мире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xmlns="" id="{11B6643E-BD4F-4816-A558-1C0FF439CCDC}"/>
              </a:ext>
            </a:extLst>
          </p:cNvPr>
          <p:cNvSpPr/>
          <p:nvPr/>
        </p:nvSpPr>
        <p:spPr>
          <a:xfrm>
            <a:off x="2957376" y="1634731"/>
            <a:ext cx="1884066" cy="410716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xmlns="" id="{8704DD7E-3EBA-40BC-A369-0DFF4A82B8C8}"/>
              </a:ext>
            </a:extLst>
          </p:cNvPr>
          <p:cNvSpPr/>
          <p:nvPr/>
        </p:nvSpPr>
        <p:spPr>
          <a:xfrm>
            <a:off x="2957378" y="1557392"/>
            <a:ext cx="188406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58FDC561-B30F-4A44-87B4-A0C4B7A83534}"/>
              </a:ext>
            </a:extLst>
          </p:cNvPr>
          <p:cNvSpPr/>
          <p:nvPr/>
        </p:nvSpPr>
        <p:spPr>
          <a:xfrm>
            <a:off x="3229501" y="5189466"/>
            <a:ext cx="1339816" cy="288032"/>
          </a:xfrm>
          <a:prstGeom prst="roundRect">
            <a:avLst>
              <a:gd name="adj" fmla="val 17769"/>
            </a:avLst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xmlns="" id="{016EE6CC-DD3A-4E18-8707-C8B0DE155833}"/>
              </a:ext>
            </a:extLst>
          </p:cNvPr>
          <p:cNvSpPr/>
          <p:nvPr/>
        </p:nvSpPr>
        <p:spPr>
          <a:xfrm>
            <a:off x="5189634" y="1640063"/>
            <a:ext cx="1884066" cy="410716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xmlns="" id="{9338C416-02D7-4749-86BF-B54FCC87BD57}"/>
              </a:ext>
            </a:extLst>
          </p:cNvPr>
          <p:cNvSpPr/>
          <p:nvPr/>
        </p:nvSpPr>
        <p:spPr>
          <a:xfrm>
            <a:off x="5189636" y="1562724"/>
            <a:ext cx="188406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xmlns="" id="{0A833B9A-BB6B-45A8-B1D6-EACFD077E0FF}"/>
              </a:ext>
            </a:extLst>
          </p:cNvPr>
          <p:cNvSpPr/>
          <p:nvPr/>
        </p:nvSpPr>
        <p:spPr>
          <a:xfrm>
            <a:off x="5461759" y="5194798"/>
            <a:ext cx="1339816" cy="288032"/>
          </a:xfrm>
          <a:prstGeom prst="roundRect">
            <a:avLst>
              <a:gd name="adj" fmla="val 17769"/>
            </a:avLst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xmlns="" id="{4F0BC413-0667-4BFF-AC85-A34314195F2F}"/>
              </a:ext>
            </a:extLst>
          </p:cNvPr>
          <p:cNvSpPr/>
          <p:nvPr/>
        </p:nvSpPr>
        <p:spPr>
          <a:xfrm>
            <a:off x="7421892" y="1595203"/>
            <a:ext cx="1884066" cy="410716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xmlns="" id="{3139A3D6-F5A9-476A-AEFA-D01CC102FB09}"/>
              </a:ext>
            </a:extLst>
          </p:cNvPr>
          <p:cNvSpPr/>
          <p:nvPr/>
        </p:nvSpPr>
        <p:spPr>
          <a:xfrm>
            <a:off x="7421894" y="1562724"/>
            <a:ext cx="188406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Rounded Rectangle 12">
            <a:extLst>
              <a:ext uri="{FF2B5EF4-FFF2-40B4-BE49-F238E27FC236}">
                <a16:creationId xmlns:a16="http://schemas.microsoft.com/office/drawing/2014/main" xmlns="" id="{4D47FA64-40F5-4623-816B-FC4EF5EB434E}"/>
              </a:ext>
            </a:extLst>
          </p:cNvPr>
          <p:cNvSpPr/>
          <p:nvPr/>
        </p:nvSpPr>
        <p:spPr>
          <a:xfrm>
            <a:off x="7694017" y="5194798"/>
            <a:ext cx="1339816" cy="288032"/>
          </a:xfrm>
          <a:prstGeom prst="roundRect">
            <a:avLst>
              <a:gd name="adj" fmla="val 17769"/>
            </a:avLst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3E7C145-71A0-4FA0-9FC0-6D8EB7EC5A0C}"/>
              </a:ext>
            </a:extLst>
          </p:cNvPr>
          <p:cNvSpPr txBox="1"/>
          <p:nvPr/>
        </p:nvSpPr>
        <p:spPr>
          <a:xfrm>
            <a:off x="786831" y="2349483"/>
            <a:ext cx="1616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осмысленно читать и воспринимать на слух, а также продуцировать тексты разных типов (информационного и прикладного характера, литературные тексты)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E35A733-C71C-4212-8A86-731DA887531B}"/>
              </a:ext>
            </a:extLst>
          </p:cNvPr>
          <p:cNvSpPr txBox="1"/>
          <p:nvPr/>
        </p:nvSpPr>
        <p:spPr>
          <a:xfrm>
            <a:off x="5323439" y="2614864"/>
            <a:ext cx="16164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учиться находить и критически оценивать информацию из СМИ и Интернета</a:t>
            </a:r>
            <a:endParaRPr lang="ko-KR" altLang="en-US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C804A2D-2D0A-4CBC-A17E-C20D10A47806}"/>
              </a:ext>
            </a:extLst>
          </p:cNvPr>
          <p:cNvSpPr txBox="1"/>
          <p:nvPr/>
        </p:nvSpPr>
        <p:spPr>
          <a:xfrm>
            <a:off x="3102552" y="3648783"/>
            <a:ext cx="16164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ru-RU" dirty="0"/>
              <a:t>уметь пользоваться источниками и ссылаться на них</a:t>
            </a:r>
            <a:endParaRPr lang="ko-KR" altLang="en-US" dirty="0"/>
          </a:p>
        </p:txBody>
      </p:sp>
      <p:sp>
        <p:nvSpPr>
          <p:cNvPr id="28" name="직사각형 113">
            <a:extLst>
              <a:ext uri="{FF2B5EF4-FFF2-40B4-BE49-F238E27FC236}">
                <a16:creationId xmlns:a16="http://schemas.microsoft.com/office/drawing/2014/main" xmlns="" id="{4794DE31-9EA4-4906-9500-7616D82B8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4306" y="1654184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ko-KR" sz="2000" b="1" dirty="0">
                <a:solidFill>
                  <a:schemeClr val="bg1"/>
                </a:solidFill>
                <a:cs typeface="Arial" charset="0"/>
              </a:rPr>
              <a:t>4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9" name="직사각형 113">
            <a:extLst>
              <a:ext uri="{FF2B5EF4-FFF2-40B4-BE49-F238E27FC236}">
                <a16:creationId xmlns:a16="http://schemas.microsoft.com/office/drawing/2014/main" xmlns="" id="{6B00BD5C-FF4A-4120-B30E-7E2D8F294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2048" y="1663698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ko-KR" sz="2000" b="1" dirty="0">
                <a:solidFill>
                  <a:schemeClr val="bg1"/>
                </a:solidFill>
                <a:cs typeface="Arial" charset="0"/>
              </a:rPr>
              <a:t>3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30" name="직사각형 113">
            <a:extLst>
              <a:ext uri="{FF2B5EF4-FFF2-40B4-BE49-F238E27FC236}">
                <a16:creationId xmlns:a16="http://schemas.microsoft.com/office/drawing/2014/main" xmlns="" id="{F0D9B189-065B-4A04-8961-86E1220A6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9790" y="1663698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cs typeface="Arial" charset="0"/>
              </a:rPr>
              <a:t>2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31" name="직사각형 113">
            <a:extLst>
              <a:ext uri="{FF2B5EF4-FFF2-40B4-BE49-F238E27FC236}">
                <a16:creationId xmlns:a16="http://schemas.microsoft.com/office/drawing/2014/main" xmlns="" id="{65E7E665-3D1A-499A-99E1-4DD964619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5439" y="1648852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ko-KR" sz="2000" b="1" dirty="0">
                <a:solidFill>
                  <a:schemeClr val="bg1"/>
                </a:solidFill>
                <a:cs typeface="Arial" charset="0"/>
              </a:rPr>
              <a:t>1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93E1904-5176-4A2A-9270-7A0767FA657E}"/>
              </a:ext>
            </a:extLst>
          </p:cNvPr>
          <p:cNvSpPr txBox="1"/>
          <p:nvPr/>
        </p:nvSpPr>
        <p:spPr>
          <a:xfrm>
            <a:off x="3102552" y="2660417"/>
            <a:ext cx="1616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уметь извлекать информацию из разных источников</a:t>
            </a:r>
            <a:endParaRPr lang="ko-KR" altLang="en-US" sz="1400" dirty="0"/>
          </a:p>
        </p:txBody>
      </p:sp>
      <p:sp>
        <p:nvSpPr>
          <p:cNvPr id="32" name="Rounded Rectangle 10">
            <a:extLst>
              <a:ext uri="{FF2B5EF4-FFF2-40B4-BE49-F238E27FC236}">
                <a16:creationId xmlns:a16="http://schemas.microsoft.com/office/drawing/2014/main" xmlns="" id="{4F0BC413-0667-4BFF-AC85-A34314195F2F}"/>
              </a:ext>
            </a:extLst>
          </p:cNvPr>
          <p:cNvSpPr/>
          <p:nvPr/>
        </p:nvSpPr>
        <p:spPr>
          <a:xfrm>
            <a:off x="9634302" y="1617869"/>
            <a:ext cx="1884066" cy="410716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Rounded Rectangle 8">
            <a:extLst>
              <a:ext uri="{FF2B5EF4-FFF2-40B4-BE49-F238E27FC236}">
                <a16:creationId xmlns:a16="http://schemas.microsoft.com/office/drawing/2014/main" xmlns="" id="{3139A3D6-F5A9-476A-AEFA-D01CC102FB09}"/>
              </a:ext>
            </a:extLst>
          </p:cNvPr>
          <p:cNvSpPr/>
          <p:nvPr/>
        </p:nvSpPr>
        <p:spPr>
          <a:xfrm>
            <a:off x="9634304" y="1540530"/>
            <a:ext cx="188406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4" name="Rounded Rectangle 12">
            <a:extLst>
              <a:ext uri="{FF2B5EF4-FFF2-40B4-BE49-F238E27FC236}">
                <a16:creationId xmlns:a16="http://schemas.microsoft.com/office/drawing/2014/main" xmlns="" id="{4D47FA64-40F5-4623-816B-FC4EF5EB434E}"/>
              </a:ext>
            </a:extLst>
          </p:cNvPr>
          <p:cNvSpPr/>
          <p:nvPr/>
        </p:nvSpPr>
        <p:spPr>
          <a:xfrm>
            <a:off x="9906427" y="5172604"/>
            <a:ext cx="1339816" cy="288032"/>
          </a:xfrm>
          <a:prstGeom prst="roundRect">
            <a:avLst>
              <a:gd name="adj" fmla="val 17769"/>
            </a:avLst>
          </a:prstGeom>
          <a:solidFill>
            <a:srgbClr val="7030A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C804A2D-2D0A-4CBC-A17E-C20D10A47806}"/>
              </a:ext>
            </a:extLst>
          </p:cNvPr>
          <p:cNvSpPr txBox="1"/>
          <p:nvPr/>
        </p:nvSpPr>
        <p:spPr>
          <a:xfrm>
            <a:off x="7689501" y="2645632"/>
            <a:ext cx="16164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уметь читать таблицы, диаграммы, схемы, условные обозначения и уметь применять их при подготовке собственных текстов</a:t>
            </a:r>
            <a:endParaRPr lang="ko-KR" altLang="en-US" sz="1400" dirty="0"/>
          </a:p>
        </p:txBody>
      </p:sp>
      <p:sp>
        <p:nvSpPr>
          <p:cNvPr id="38" name="직사각형 113">
            <a:extLst>
              <a:ext uri="{FF2B5EF4-FFF2-40B4-BE49-F238E27FC236}">
                <a16:creationId xmlns:a16="http://schemas.microsoft.com/office/drawing/2014/main" xmlns="" id="{4794DE31-9EA4-4906-9500-7616D82B8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6716" y="1631990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ko-KR" sz="2000" b="1" dirty="0" smtClean="0">
                <a:solidFill>
                  <a:schemeClr val="bg1"/>
                </a:solidFill>
                <a:cs typeface="Arial" charset="0"/>
              </a:rPr>
              <a:t>5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6C804A2D-2D0A-4CBC-A17E-C20D10A47806}"/>
              </a:ext>
            </a:extLst>
          </p:cNvPr>
          <p:cNvSpPr txBox="1"/>
          <p:nvPr/>
        </p:nvSpPr>
        <p:spPr>
          <a:xfrm>
            <a:off x="9834050" y="2645632"/>
            <a:ext cx="16164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реализовывать разные стратегии чтения при работе с текстом</a:t>
            </a:r>
            <a:endParaRPr lang="ko-KR" altLang="en-US" sz="1400" dirty="0"/>
          </a:p>
        </p:txBody>
      </p:sp>
      <p:sp>
        <p:nvSpPr>
          <p:cNvPr id="41" name="Text Placeholder 1"/>
          <p:cNvSpPr txBox="1">
            <a:spLocks/>
          </p:cNvSpPr>
          <p:nvPr/>
        </p:nvSpPr>
        <p:spPr>
          <a:xfrm>
            <a:off x="86124" y="6061730"/>
            <a:ext cx="11573197" cy="387541"/>
          </a:xfrm>
          <a:prstGeom prst="rect">
            <a:avLst/>
          </a:prstGeom>
        </p:spPr>
        <p:txBody>
          <a:bodyPr anchor="ctr">
            <a:normAutofit fontScale="47500" lnSpcReduction="20000"/>
          </a:bodyPr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ж</a:t>
            </a:r>
            <a:r>
              <a:rPr lang="ru-RU" dirty="0" smtClean="0"/>
              <a:t>изненно важные для всех</a:t>
            </a:r>
          </a:p>
        </p:txBody>
      </p:sp>
    </p:spTree>
    <p:extLst>
      <p:ext uri="{BB962C8B-B14F-4D97-AF65-F5344CB8AC3E}">
        <p14:creationId xmlns="" xmlns:p14="http://schemas.microsoft.com/office/powerpoint/2010/main" val="338571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4000" dirty="0"/>
              <a:t>Умение найти и извлечь информацию из текста </a:t>
            </a:r>
          </a:p>
          <a:p>
            <a:endParaRPr lang="ru-RU" sz="4000" dirty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 smtClean="0"/>
          </a:p>
        </p:txBody>
      </p:sp>
      <p:grpSp>
        <p:nvGrpSpPr>
          <p:cNvPr id="3" name="Group 40">
            <a:extLst>
              <a:ext uri="{FF2B5EF4-FFF2-40B4-BE49-F238E27FC236}">
                <a16:creationId xmlns:a16="http://schemas.microsoft.com/office/drawing/2014/main" xmlns="" id="{91D6A2DF-E9F4-4298-BB8A-2F8D692B2F86}"/>
              </a:ext>
            </a:extLst>
          </p:cNvPr>
          <p:cNvGrpSpPr/>
          <p:nvPr/>
        </p:nvGrpSpPr>
        <p:grpSpPr>
          <a:xfrm flipH="1">
            <a:off x="627237" y="2565779"/>
            <a:ext cx="6654946" cy="4498909"/>
            <a:chOff x="1051517" y="2355612"/>
            <a:chExt cx="3632251" cy="2313061"/>
          </a:xfrm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xmlns="" id="{5B950954-E34F-42CC-A697-D05446DD963F}"/>
                </a:ext>
              </a:extLst>
            </p:cNvPr>
            <p:cNvSpPr/>
            <p:nvPr/>
          </p:nvSpPr>
          <p:spPr>
            <a:xfrm>
              <a:off x="2216184" y="2716811"/>
              <a:ext cx="2467584" cy="1722768"/>
            </a:xfrm>
            <a:custGeom>
              <a:avLst/>
              <a:gdLst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141514 w 4637314"/>
                <a:gd name="connsiteY4" fmla="*/ 304800 h 2906486"/>
                <a:gd name="connsiteX5" fmla="*/ 0 w 4637314"/>
                <a:gd name="connsiteY5" fmla="*/ 468086 h 2906486"/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0 w 4637314"/>
                <a:gd name="connsiteY0" fmla="*/ 468086 h 2906486"/>
                <a:gd name="connsiteX1" fmla="*/ 13507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13023 w 4650337"/>
                <a:gd name="connsiteY0" fmla="*/ 468086 h 2915120"/>
                <a:gd name="connsiteX1" fmla="*/ 626 w 4650337"/>
                <a:gd name="connsiteY1" fmla="*/ 2915120 h 2915120"/>
                <a:gd name="connsiteX2" fmla="*/ 4650337 w 4650337"/>
                <a:gd name="connsiteY2" fmla="*/ 2862943 h 2915120"/>
                <a:gd name="connsiteX3" fmla="*/ 742366 w 4650337"/>
                <a:gd name="connsiteY3" fmla="*/ 0 h 2915120"/>
                <a:gd name="connsiteX4" fmla="*/ 13023 w 4650337"/>
                <a:gd name="connsiteY4" fmla="*/ 468086 h 2915120"/>
                <a:gd name="connsiteX0" fmla="*/ 13023 w 4417204"/>
                <a:gd name="connsiteY0" fmla="*/ 468086 h 2915120"/>
                <a:gd name="connsiteX1" fmla="*/ 626 w 4417204"/>
                <a:gd name="connsiteY1" fmla="*/ 2915120 h 2915120"/>
                <a:gd name="connsiteX2" fmla="*/ 4417204 w 4417204"/>
                <a:gd name="connsiteY2" fmla="*/ 2871577 h 2915120"/>
                <a:gd name="connsiteX3" fmla="*/ 742366 w 4417204"/>
                <a:gd name="connsiteY3" fmla="*/ 0 h 2915120"/>
                <a:gd name="connsiteX4" fmla="*/ 13023 w 4417204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5437" h="2915120">
                  <a:moveTo>
                    <a:pt x="13023" y="468086"/>
                  </a:moveTo>
                  <a:cubicBezTo>
                    <a:pt x="17525" y="1280886"/>
                    <a:pt x="-3876" y="2102320"/>
                    <a:pt x="626" y="2915120"/>
                  </a:cubicBezTo>
                  <a:lnTo>
                    <a:pt x="4175437" y="2897481"/>
                  </a:lnTo>
                  <a:lnTo>
                    <a:pt x="742366" y="0"/>
                  </a:lnTo>
                  <a:lnTo>
                    <a:pt x="13023" y="468086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20000"/>
                  </a:schemeClr>
                </a:gs>
                <a:gs pos="27000">
                  <a:schemeClr val="bg1">
                    <a:alpha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5" name="Group 42">
              <a:extLst>
                <a:ext uri="{FF2B5EF4-FFF2-40B4-BE49-F238E27FC236}">
                  <a16:creationId xmlns:a16="http://schemas.microsoft.com/office/drawing/2014/main" xmlns="" id="{490EE5F0-CF33-4B44-B5ED-4544F3C11102}"/>
                </a:ext>
              </a:extLst>
            </p:cNvPr>
            <p:cNvGrpSpPr/>
            <p:nvPr/>
          </p:nvGrpSpPr>
          <p:grpSpPr>
            <a:xfrm rot="3660000">
              <a:off x="1772640" y="2273771"/>
              <a:ext cx="112390" cy="1065317"/>
              <a:chOff x="1039691" y="2468855"/>
              <a:chExt cx="190176" cy="1802639"/>
            </a:xfrm>
          </p:grpSpPr>
          <p:sp>
            <p:nvSpPr>
              <p:cNvPr id="14" name="Rectangle 51">
                <a:extLst>
                  <a:ext uri="{FF2B5EF4-FFF2-40B4-BE49-F238E27FC236}">
                    <a16:creationId xmlns:a16="http://schemas.microsoft.com/office/drawing/2014/main" xmlns="" id="{E8975BB8-EE4D-460C-A456-F629A16CE3CB}"/>
                  </a:ext>
                </a:extLst>
              </p:cNvPr>
              <p:cNvSpPr/>
              <p:nvPr/>
            </p:nvSpPr>
            <p:spPr>
              <a:xfrm>
                <a:off x="1039691" y="2471295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Rectangle 52">
                <a:extLst>
                  <a:ext uri="{FF2B5EF4-FFF2-40B4-BE49-F238E27FC236}">
                    <a16:creationId xmlns:a16="http://schemas.microsoft.com/office/drawing/2014/main" xmlns="" id="{337A640E-7961-4F63-ADF0-C0973C96F00E}"/>
                  </a:ext>
                </a:extLst>
              </p:cNvPr>
              <p:cNvSpPr/>
              <p:nvPr/>
            </p:nvSpPr>
            <p:spPr>
              <a:xfrm>
                <a:off x="1157859" y="2468855"/>
                <a:ext cx="72008" cy="18002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" name="Group 43">
              <a:extLst>
                <a:ext uri="{FF2B5EF4-FFF2-40B4-BE49-F238E27FC236}">
                  <a16:creationId xmlns:a16="http://schemas.microsoft.com/office/drawing/2014/main" xmlns="" id="{D4D53A57-8618-4107-9CF2-7291CA3D57D3}"/>
                </a:ext>
              </a:extLst>
            </p:cNvPr>
            <p:cNvGrpSpPr/>
            <p:nvPr/>
          </p:nvGrpSpPr>
          <p:grpSpPr>
            <a:xfrm>
              <a:off x="1314845" y="3097544"/>
              <a:ext cx="136170" cy="1065354"/>
              <a:chOff x="1093356" y="2490394"/>
              <a:chExt cx="230413" cy="1802702"/>
            </a:xfrm>
          </p:grpSpPr>
          <p:sp>
            <p:nvSpPr>
              <p:cNvPr id="12" name="Rectangle 49">
                <a:extLst>
                  <a:ext uri="{FF2B5EF4-FFF2-40B4-BE49-F238E27FC236}">
                    <a16:creationId xmlns:a16="http://schemas.microsoft.com/office/drawing/2014/main" xmlns="" id="{88BDAD56-E049-4BC8-9321-268B090C506F}"/>
                  </a:ext>
                </a:extLst>
              </p:cNvPr>
              <p:cNvSpPr/>
              <p:nvPr/>
            </p:nvSpPr>
            <p:spPr>
              <a:xfrm>
                <a:off x="1093356" y="2492897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Rectangle 50">
                <a:extLst>
                  <a:ext uri="{FF2B5EF4-FFF2-40B4-BE49-F238E27FC236}">
                    <a16:creationId xmlns:a16="http://schemas.microsoft.com/office/drawing/2014/main" xmlns="" id="{02B27242-762D-43FA-A395-BD4C4FD516DD}"/>
                  </a:ext>
                </a:extLst>
              </p:cNvPr>
              <p:cNvSpPr/>
              <p:nvPr/>
            </p:nvSpPr>
            <p:spPr>
              <a:xfrm>
                <a:off x="1251762" y="2490394"/>
                <a:ext cx="72007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" name="Group 44">
              <a:extLst>
                <a:ext uri="{FF2B5EF4-FFF2-40B4-BE49-F238E27FC236}">
                  <a16:creationId xmlns:a16="http://schemas.microsoft.com/office/drawing/2014/main" xmlns="" id="{214F3918-BFE5-4FDE-9116-05E4F4EAAB3A}"/>
                </a:ext>
              </a:extLst>
            </p:cNvPr>
            <p:cNvGrpSpPr/>
            <p:nvPr/>
          </p:nvGrpSpPr>
          <p:grpSpPr>
            <a:xfrm>
              <a:off x="1243434" y="2957732"/>
              <a:ext cx="279625" cy="279625"/>
              <a:chOff x="3275856" y="4077072"/>
              <a:chExt cx="504056" cy="504056"/>
            </a:xfrm>
          </p:grpSpPr>
          <p:sp>
            <p:nvSpPr>
              <p:cNvPr id="10" name="Oval 47">
                <a:extLst>
                  <a:ext uri="{FF2B5EF4-FFF2-40B4-BE49-F238E27FC236}">
                    <a16:creationId xmlns:a16="http://schemas.microsoft.com/office/drawing/2014/main" xmlns="" id="{E2992267-EC98-4AEC-BD73-29670DE452B2}"/>
                  </a:ext>
                </a:extLst>
              </p:cNvPr>
              <p:cNvSpPr/>
              <p:nvPr/>
            </p:nvSpPr>
            <p:spPr>
              <a:xfrm>
                <a:off x="3275856" y="4077072"/>
                <a:ext cx="504056" cy="504056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" name="Oval 48">
                <a:extLst>
                  <a:ext uri="{FF2B5EF4-FFF2-40B4-BE49-F238E27FC236}">
                    <a16:creationId xmlns:a16="http://schemas.microsoft.com/office/drawing/2014/main" xmlns="" id="{9DC7D0DE-4D7D-47F3-BB72-09BEE66D07B4}"/>
                  </a:ext>
                </a:extLst>
              </p:cNvPr>
              <p:cNvSpPr/>
              <p:nvPr/>
            </p:nvSpPr>
            <p:spPr>
              <a:xfrm>
                <a:off x="3375484" y="41767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8" name="Rounded Rectangle 14">
              <a:extLst>
                <a:ext uri="{FF2B5EF4-FFF2-40B4-BE49-F238E27FC236}">
                  <a16:creationId xmlns:a16="http://schemas.microsoft.com/office/drawing/2014/main" xmlns="" id="{2FF409F9-519B-4CFE-8948-5CA5B624471A}"/>
                </a:ext>
              </a:extLst>
            </p:cNvPr>
            <p:cNvSpPr/>
            <p:nvPr/>
          </p:nvSpPr>
          <p:spPr>
            <a:xfrm rot="19957432">
              <a:off x="2045380" y="2355612"/>
              <a:ext cx="598917" cy="568478"/>
            </a:xfrm>
            <a:custGeom>
              <a:avLst/>
              <a:gdLst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917" h="568478">
                  <a:moveTo>
                    <a:pt x="298603" y="2"/>
                  </a:moveTo>
                  <a:cubicBezTo>
                    <a:pt x="324583" y="-145"/>
                    <a:pt x="350602" y="6408"/>
                    <a:pt x="373918" y="19676"/>
                  </a:cubicBezTo>
                  <a:cubicBezTo>
                    <a:pt x="421176" y="46569"/>
                    <a:pt x="449886" y="96804"/>
                    <a:pt x="448829" y="150752"/>
                  </a:cubicBezTo>
                  <a:lnTo>
                    <a:pt x="446328" y="150767"/>
                  </a:lnTo>
                  <a:lnTo>
                    <a:pt x="446328" y="252762"/>
                  </a:lnTo>
                  <a:lnTo>
                    <a:pt x="446478" y="252762"/>
                  </a:lnTo>
                  <a:lnTo>
                    <a:pt x="598917" y="565068"/>
                  </a:lnTo>
                  <a:lnTo>
                    <a:pt x="0" y="568478"/>
                  </a:lnTo>
                  <a:lnTo>
                    <a:pt x="142510" y="252762"/>
                  </a:lnTo>
                  <a:lnTo>
                    <a:pt x="143217" y="252762"/>
                  </a:lnTo>
                  <a:lnTo>
                    <a:pt x="143217" y="134244"/>
                  </a:lnTo>
                  <a:cubicBezTo>
                    <a:pt x="143445" y="138297"/>
                    <a:pt x="164730" y="39613"/>
                    <a:pt x="223520" y="20528"/>
                  </a:cubicBezTo>
                  <a:cubicBezTo>
                    <a:pt x="249418" y="-1846"/>
                    <a:pt x="272623" y="149"/>
                    <a:pt x="298603" y="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" name="Diagonal Stripe 46">
              <a:extLst>
                <a:ext uri="{FF2B5EF4-FFF2-40B4-BE49-F238E27FC236}">
                  <a16:creationId xmlns:a16="http://schemas.microsoft.com/office/drawing/2014/main" xmlns="" id="{06841D58-DB19-4BBA-9BD4-0487CCADE2F6}"/>
                </a:ext>
              </a:extLst>
            </p:cNvPr>
            <p:cNvSpPr/>
            <p:nvPr/>
          </p:nvSpPr>
          <p:spPr>
            <a:xfrm rot="2574574">
              <a:off x="1051517" y="4080511"/>
              <a:ext cx="662827" cy="588162"/>
            </a:xfrm>
            <a:prstGeom prst="diagStrip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6" name="Group 4">
            <a:extLst>
              <a:ext uri="{FF2B5EF4-FFF2-40B4-BE49-F238E27FC236}">
                <a16:creationId xmlns:a16="http://schemas.microsoft.com/office/drawing/2014/main" xmlns="" id="{5A528BAA-487C-4A6D-8281-1FDB2685FB80}"/>
              </a:ext>
            </a:extLst>
          </p:cNvPr>
          <p:cNvGrpSpPr/>
          <p:nvPr/>
        </p:nvGrpSpPr>
        <p:grpSpPr>
          <a:xfrm>
            <a:off x="3367888" y="4803112"/>
            <a:ext cx="2029322" cy="1689415"/>
            <a:chOff x="3983887" y="4061275"/>
            <a:chExt cx="2122406" cy="1866023"/>
          </a:xfrm>
        </p:grpSpPr>
        <p:grpSp>
          <p:nvGrpSpPr>
            <p:cNvPr id="17" name="Group 5">
              <a:extLst>
                <a:ext uri="{FF2B5EF4-FFF2-40B4-BE49-F238E27FC236}">
                  <a16:creationId xmlns:a16="http://schemas.microsoft.com/office/drawing/2014/main" xmlns="" id="{A0E57BFC-9D05-49A7-88D7-DD1CC2201B03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Freeform 15">
                <a:extLst>
                  <a:ext uri="{FF2B5EF4-FFF2-40B4-BE49-F238E27FC236}">
                    <a16:creationId xmlns:a16="http://schemas.microsoft.com/office/drawing/2014/main" xmlns="" id="{1045BF2B-8E84-4D36-89EB-4FCBA5647010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31" name="Rectangle 22">
                <a:extLst>
                  <a:ext uri="{FF2B5EF4-FFF2-40B4-BE49-F238E27FC236}">
                    <a16:creationId xmlns:a16="http://schemas.microsoft.com/office/drawing/2014/main" xmlns="" id="{2426B174-F9BA-4BE0-9EEF-D79C9D345A95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8" name="Group 6">
              <a:extLst>
                <a:ext uri="{FF2B5EF4-FFF2-40B4-BE49-F238E27FC236}">
                  <a16:creationId xmlns:a16="http://schemas.microsoft.com/office/drawing/2014/main" xmlns="" id="{0EEFC269-96A4-4FD1-8AAC-2F6F7AC82BC2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8" name="Freeform 18">
                <a:extLst>
                  <a:ext uri="{FF2B5EF4-FFF2-40B4-BE49-F238E27FC236}">
                    <a16:creationId xmlns:a16="http://schemas.microsoft.com/office/drawing/2014/main" xmlns="" id="{3FF7FD47-6EC3-4E22-8E9D-983D44891565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xmlns="" id="{E8039A20-0078-4C61-B924-F31526FD1E54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9" name="Group 7">
              <a:extLst>
                <a:ext uri="{FF2B5EF4-FFF2-40B4-BE49-F238E27FC236}">
                  <a16:creationId xmlns:a16="http://schemas.microsoft.com/office/drawing/2014/main" xmlns="" id="{CD66FACA-1C63-447E-81F6-3087FBA1B14D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6" name="Freeform 21">
                <a:extLst>
                  <a:ext uri="{FF2B5EF4-FFF2-40B4-BE49-F238E27FC236}">
                    <a16:creationId xmlns:a16="http://schemas.microsoft.com/office/drawing/2014/main" xmlns="" id="{16BAE55A-1D80-42D3-80C0-F44A1490FE72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7" name="Rectangle 22">
                <a:extLst>
                  <a:ext uri="{FF2B5EF4-FFF2-40B4-BE49-F238E27FC236}">
                    <a16:creationId xmlns:a16="http://schemas.microsoft.com/office/drawing/2014/main" xmlns="" id="{92E7BFD0-7A70-47A3-B62D-273B4D7B0EE6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0" name="Group 8">
              <a:extLst>
                <a:ext uri="{FF2B5EF4-FFF2-40B4-BE49-F238E27FC236}">
                  <a16:creationId xmlns:a16="http://schemas.microsoft.com/office/drawing/2014/main" xmlns="" id="{303B896E-AFBB-4CED-80AE-BACD9D40BAA4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xmlns="" id="{4A4834E8-40A2-40F8-BBC0-644FF4EA6CC4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5" name="Rectangle 22">
                <a:extLst>
                  <a:ext uri="{FF2B5EF4-FFF2-40B4-BE49-F238E27FC236}">
                    <a16:creationId xmlns:a16="http://schemas.microsoft.com/office/drawing/2014/main" xmlns="" id="{35D2E122-1EF3-4220-ABE2-04041E76EE92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1" name="Group 9">
              <a:extLst>
                <a:ext uri="{FF2B5EF4-FFF2-40B4-BE49-F238E27FC236}">
                  <a16:creationId xmlns:a16="http://schemas.microsoft.com/office/drawing/2014/main" xmlns="" id="{58A3C7EA-4A71-46E6-BD8C-824D91264A10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Freeform 27">
                <a:extLst>
                  <a:ext uri="{FF2B5EF4-FFF2-40B4-BE49-F238E27FC236}">
                    <a16:creationId xmlns:a16="http://schemas.microsoft.com/office/drawing/2014/main" xmlns="" id="{91AF17A4-D0DF-44B6-85AE-9E95BC013F17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3" name="Freeform 28">
                <a:extLst>
                  <a:ext uri="{FF2B5EF4-FFF2-40B4-BE49-F238E27FC236}">
                    <a16:creationId xmlns:a16="http://schemas.microsoft.com/office/drawing/2014/main" xmlns="" id="{F44BB2BC-C1D3-40BC-8E43-22AAAB93E982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32" name="TextBox 31"/>
          <p:cNvSpPr txBox="1"/>
          <p:nvPr/>
        </p:nvSpPr>
        <p:spPr>
          <a:xfrm>
            <a:off x="627239" y="1323033"/>
            <a:ext cx="451133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Что умеют наши школьники? </a:t>
            </a:r>
          </a:p>
          <a:p>
            <a:endParaRPr lang="ru-RU" dirty="0" smtClean="0"/>
          </a:p>
          <a:p>
            <a:r>
              <a:rPr lang="ru-RU" dirty="0" smtClean="0"/>
              <a:t>Искать </a:t>
            </a:r>
            <a:r>
              <a:rPr lang="ru-RU" dirty="0"/>
              <a:t>ответ по ключевым словам (ключевые слова вопроса и содержащегося в тексте ответа практически совпадают).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Иными </a:t>
            </a:r>
            <a:r>
              <a:rPr lang="ru-RU" dirty="0"/>
              <a:t>словами, наши 15-летние школьники успешны там, где не обязательно понимать тот фрагмент текста, который служит ответом на вопрос. Достаточно его процитировать. </a:t>
            </a:r>
          </a:p>
          <a:p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5997473" y="1282817"/>
            <a:ext cx="57738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Над чем надо работать? </a:t>
            </a:r>
            <a:endParaRPr lang="ru-RU" b="1" dirty="0"/>
          </a:p>
          <a:p>
            <a:endParaRPr lang="ru-RU" dirty="0" smtClean="0"/>
          </a:p>
          <a:p>
            <a:r>
              <a:rPr lang="ru-RU" dirty="0" smtClean="0"/>
              <a:t>Понимать </a:t>
            </a:r>
            <a:r>
              <a:rPr lang="ru-RU" dirty="0"/>
              <a:t>синонимические замены, когда между текстом вопроса и ответом нет однозначного лексического соответствия (ответ нельзя найти по ключевым словам вопроса</a:t>
            </a:r>
            <a:r>
              <a:rPr lang="ru-RU" dirty="0" smtClean="0"/>
              <a:t>).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Фрагмент или фрагменты текста, содержащие ответ на вопрос, необходимо вычленить из контекста, содержащего избыточную информацию, часть которой может противоречить искомой.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348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6043</TotalTime>
  <Words>1703</Words>
  <Application>Microsoft Office PowerPoint</Application>
  <PresentationFormat>Произвольный</PresentationFormat>
  <Paragraphs>278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Cover and End Slide Master</vt:lpstr>
      <vt:lpstr>Contents Slide Master</vt:lpstr>
      <vt:lpstr>Section Break Slide Master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Завуч</cp:lastModifiedBy>
  <cp:revision>158</cp:revision>
  <dcterms:created xsi:type="dcterms:W3CDTF">2018-04-24T17:14:44Z</dcterms:created>
  <dcterms:modified xsi:type="dcterms:W3CDTF">2021-04-27T06:08:40Z</dcterms:modified>
</cp:coreProperties>
</file>