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C627-7EB4-49C0-8B51-6D77064643A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D855-B32A-4686-8DC8-599C7CC57A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25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C627-7EB4-49C0-8B51-6D77064643A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D855-B32A-4686-8DC8-599C7CC57A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060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C627-7EB4-49C0-8B51-6D77064643A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D855-B32A-4686-8DC8-599C7CC57AD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911606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C627-7EB4-49C0-8B51-6D77064643A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D855-B32A-4686-8DC8-599C7CC57A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184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C627-7EB4-49C0-8B51-6D77064643A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D855-B32A-4686-8DC8-599C7CC57AD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922200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C627-7EB4-49C0-8B51-6D77064643A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D855-B32A-4686-8DC8-599C7CC57A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895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C627-7EB4-49C0-8B51-6D77064643A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D855-B32A-4686-8DC8-599C7CC57A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704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C627-7EB4-49C0-8B51-6D77064643A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D855-B32A-4686-8DC8-599C7CC57A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154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C627-7EB4-49C0-8B51-6D77064643A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D855-B32A-4686-8DC8-599C7CC57A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4534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C627-7EB4-49C0-8B51-6D77064643A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D855-B32A-4686-8DC8-599C7CC57A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926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C627-7EB4-49C0-8B51-6D77064643A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D855-B32A-4686-8DC8-599C7CC57A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42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C627-7EB4-49C0-8B51-6D77064643A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D855-B32A-4686-8DC8-599C7CC57A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5861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C627-7EB4-49C0-8B51-6D77064643A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D855-B32A-4686-8DC8-599C7CC57A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662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C627-7EB4-49C0-8B51-6D77064643A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D855-B32A-4686-8DC8-599C7CC57A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757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C627-7EB4-49C0-8B51-6D77064643A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D855-B32A-4686-8DC8-599C7CC57A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76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C627-7EB4-49C0-8B51-6D77064643A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5D855-B32A-4686-8DC8-599C7CC57A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238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1C627-7EB4-49C0-8B51-6D77064643AD}" type="datetimeFigureOut">
              <a:rPr lang="ru-RU" smtClean="0"/>
              <a:t>23.03.2021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BD5D855-B32A-4686-8DC8-599C7CC57A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7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Единицы </a:t>
            </a:r>
            <a:r>
              <a:rPr lang="ru-RU" b="1" dirty="0"/>
              <a:t>массы – </a:t>
            </a:r>
            <a:r>
              <a:rPr lang="ru-RU" b="1" dirty="0" smtClean="0"/>
              <a:t>килограмм, ……?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722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Рефлексия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618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093179" cy="519244"/>
          </a:xfrm>
        </p:spPr>
        <p:txBody>
          <a:bodyPr>
            <a:normAutofit fontScale="90000"/>
          </a:bodyPr>
          <a:lstStyle/>
          <a:p>
            <a:r>
              <a:rPr lang="ru-RU" dirty="0"/>
              <a:t>Посмотрите на рисунки. Чем сегодня будем заниматься?</a:t>
            </a:r>
            <a:endParaRPr lang="ru-RU" dirty="0"/>
          </a:p>
        </p:txBody>
      </p:sp>
      <p:pic>
        <p:nvPicPr>
          <p:cNvPr id="1026" name="Picture 2" descr="https://resh.edu.ru/uploads/lesson_extract/4414/20200424130419/OEBPS/objects/c_math_3_55_1/89075004-b6fe-4451-bd1d-5e7965ea4b8e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645" y="1880314"/>
            <a:ext cx="8062176" cy="4790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0042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Взвешивание</a:t>
            </a:r>
            <a:endParaRPr lang="ru-RU" dirty="0"/>
          </a:p>
        </p:txBody>
      </p:sp>
      <p:pic>
        <p:nvPicPr>
          <p:cNvPr id="2050" name="Picture 2" descr="https://resh.edu.ru/uploads/lesson_extract/4414/20200424130419/OEBPS/objects/c_math_3_55_1/be9ebb10-4c90-49f3-9b1c-fa1c4af7fa8d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654" y="1378038"/>
            <a:ext cx="5164428" cy="4520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328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Знаете ли вы свой вес?</a:t>
            </a:r>
            <a:br>
              <a:rPr lang="ru-RU" dirty="0"/>
            </a:br>
            <a:r>
              <a:rPr lang="ru-RU" dirty="0"/>
              <a:t>Не торопитесь отвечать. В самом вопросе есть ошибка!</a:t>
            </a:r>
            <a:br>
              <a:rPr lang="ru-RU" dirty="0"/>
            </a:br>
            <a:r>
              <a:rPr lang="ru-RU" dirty="0"/>
              <a:t>Догадались какая?</a:t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 descr="https://resh.edu.ru/uploads/lesson_extract/4414/20200424130419/OEBPS/objects/c_math_3_55_1/0da1d183-c1f1-4a37-b446-a794e95dc958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718" y="2833352"/>
            <a:ext cx="4224271" cy="4024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7185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s://resh.edu.ru/uploads/lesson_extract/4414/20200424130419/OEBPS/objects/c_math_3_55_1/dfafebf1-c7b9-4780-9d5b-b742a325cc80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1376" y="1146220"/>
            <a:ext cx="7418230" cy="5151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5332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s://resh.edu.ru/uploads/lesson_extract/4414/20200424130419/OEBPS/objects/c_math_3_55_1/17076587-0255-46b1-ab69-7017da2ed513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164" y="734096"/>
            <a:ext cx="7727324" cy="4986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023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8" name="Picture 4" descr="https://resh.edu.ru/uploads/lesson_extract/4414/20200424130419/OEBPS/objects/c_math_3_55_1/0ce9cf3c-0dc5-43b2-a921-afd8022086ca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4254" y="2112135"/>
            <a:ext cx="7495504" cy="4507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801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8517" y="89794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6600" dirty="0" smtClean="0">
                <a:solidFill>
                  <a:schemeClr val="tx1"/>
                </a:solidFill>
              </a:rPr>
              <a:t>1 кг?</a:t>
            </a:r>
            <a:endParaRPr lang="ru-RU" sz="6600" dirty="0">
              <a:solidFill>
                <a:schemeClr val="tx1"/>
              </a:solidFill>
            </a:endParaRPr>
          </a:p>
        </p:txBody>
      </p:sp>
      <p:pic>
        <p:nvPicPr>
          <p:cNvPr id="7170" name="Picture 2" descr="https://resh.edu.ru/uploads/lesson_extract/4414/20200424130419/OEBPS/objects/c_math_3_55_1/f0a9d27e-2108-4057-8284-67e811833889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406" y="2218745"/>
            <a:ext cx="6284890" cy="391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278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Подумай!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194" name="Picture 2" descr="https://resh.edu.ru/uploads/lesson_extract/4414/20200424130419/OEBPS/objects/c_math_3_55_1/bf9a72fa-c59f-48f4-984b-5493fb07cb0c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6834" y="1930400"/>
            <a:ext cx="4932608" cy="4624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9413824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28</Words>
  <Application>Microsoft Office PowerPoint</Application>
  <PresentationFormat>Широкоэкранный</PresentationFormat>
  <Paragraphs>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Аспект</vt:lpstr>
      <vt:lpstr>Единицы массы – килограмм, ……?</vt:lpstr>
      <vt:lpstr>Посмотрите на рисунки. Чем сегодня будем заниматься?</vt:lpstr>
      <vt:lpstr>Взвешивание</vt:lpstr>
      <vt:lpstr>Знаете ли вы свой вес? Не торопитесь отвечать. В самом вопросе есть ошибка! Догадались какая? </vt:lpstr>
      <vt:lpstr>Презентация PowerPoint</vt:lpstr>
      <vt:lpstr>Презентация PowerPoint</vt:lpstr>
      <vt:lpstr>Презентация PowerPoint</vt:lpstr>
      <vt:lpstr>1 кг?</vt:lpstr>
      <vt:lpstr>Подумай!</vt:lpstr>
      <vt:lpstr>Рефлексия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Единицы массы – килограмм, ……?</dc:title>
  <dc:creator>User</dc:creator>
  <cp:lastModifiedBy>User</cp:lastModifiedBy>
  <cp:revision>3</cp:revision>
  <dcterms:created xsi:type="dcterms:W3CDTF">2021-03-23T15:20:13Z</dcterms:created>
  <dcterms:modified xsi:type="dcterms:W3CDTF">2021-03-23T15:59:32Z</dcterms:modified>
</cp:coreProperties>
</file>