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0000FF"/>
    <a:srgbClr val="D60093"/>
    <a:srgbClr val="00660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5FA0-03C6-4E8A-8680-50750F66F936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EF87-A756-4E67-8370-572CE4341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  <a:solidFill>
            <a:srgbClr val="FFFF99"/>
          </a:solidFill>
          <a:ln w="38100" cap="rnd">
            <a:solidFill>
              <a:srgbClr val="FF0000"/>
            </a:solidFill>
            <a:prstDash val="lgDashDotDot"/>
          </a:ln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КРАСОТА И МУДРОСТЬ НАРОДНОЙ ИГРУШКИ</a:t>
            </a:r>
            <a:endParaRPr lang="ru-RU" b="1" dirty="0">
              <a:ln>
                <a:solidFill>
                  <a:srgbClr val="0066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nhp43.ru/public/storage/images/news/DSC_5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6572296" cy="439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ИТОГ: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1688759" y="6072206"/>
            <a:ext cx="152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8000 </a:t>
            </a:r>
            <a:r>
              <a:rPr lang="ru-RU" sz="2400" b="1" dirty="0" err="1" smtClean="0"/>
              <a:t>руб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2285992"/>
            <a:ext cx="437703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/>
              <a:t>Моя игрушка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800" b="1" dirty="0" smtClean="0"/>
              <a:t>Примерно 80 рублей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Дешевле в 100 раз!!!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ПОВТОРЕНИЕ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/>
              <a:t>СОГЛАСЕН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3600" b="1" dirty="0" smtClean="0"/>
              <a:t>НЕ СОГЛАСЕН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857364"/>
            <a:ext cx="1714512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500438"/>
            <a:ext cx="1714512" cy="1214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38100">
            <a:solidFill>
              <a:srgbClr val="FF0000"/>
            </a:solidFill>
            <a:prstDash val="lgDashDotDot"/>
          </a:ln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b="1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Задачи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314327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Узнать что такое народная игрушка.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Научиться отличать дымковскую игрушку.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Создать свою игрушку-сувенир</a:t>
            </a:r>
            <a:r>
              <a:rPr lang="ru-RU" sz="3600" b="1" dirty="0" smtClean="0">
                <a:solidFill>
                  <a:srgbClr val="CC0099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1000100" y="5000636"/>
            <a:ext cx="1071570" cy="92869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28926" y="5000636"/>
            <a:ext cx="1071570" cy="928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29190" y="5000636"/>
            <a:ext cx="1071570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5929330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Всё понял, </a:t>
            </a:r>
          </a:p>
          <a:p>
            <a:pPr algn="ctr"/>
            <a:r>
              <a:rPr lang="ru-RU" sz="2000" b="1" dirty="0" smtClean="0"/>
              <a:t>справился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000768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Не понял, </a:t>
            </a:r>
          </a:p>
          <a:p>
            <a:pPr algn="ctr"/>
            <a:r>
              <a:rPr lang="ru-RU" sz="2000" b="1" dirty="0"/>
              <a:t>не справился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6000768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Были затруднения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38100">
            <a:solidFill>
              <a:srgbClr val="FF0000"/>
            </a:solidFill>
            <a:prstDash val="lgDashDotDot"/>
          </a:ln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b="1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Задачи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Узнать что такое народная игрушка.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Comic Sans MS" pitchFamily="66" charset="0"/>
              </a:rPr>
              <a:t>Научиться отличать дымковскую игрушку.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Comic Sans MS" pitchFamily="66" charset="0"/>
              </a:rPr>
              <a:t>Создать свою игрушку-сувенир</a:t>
            </a:r>
            <a:r>
              <a:rPr lang="ru-RU" sz="3600" b="1" dirty="0" smtClean="0">
                <a:solidFill>
                  <a:srgbClr val="CC0099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avatars.mds.yandex.net/get-pdb/1239772/c6546928-988c-41a6-8083-29bf6946e2e0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24"/>
            <a:ext cx="5429288" cy="3621336"/>
          </a:xfrm>
          <a:prstGeom prst="rect">
            <a:avLst/>
          </a:prstGeom>
          <a:noFill/>
        </p:spPr>
      </p:pic>
      <p:sp>
        <p:nvSpPr>
          <p:cNvPr id="28676" name="AutoShape 4" descr="https://images.thimbletoys.com/images/items/208099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s://yt3.ggpht.com/ytc/AAUvwngNcrcUIe3VwI6fdWNo-XVuO3I7L512YRfgAkVFuw=s900-c-k-c0x00ffffff-no-r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86190"/>
            <a:ext cx="2928958" cy="2928958"/>
          </a:xfrm>
          <a:prstGeom prst="rect">
            <a:avLst/>
          </a:prstGeom>
          <a:noFill/>
        </p:spPr>
      </p:pic>
      <p:pic>
        <p:nvPicPr>
          <p:cNvPr id="28682" name="Picture 10" descr="https://xn--e1agcixef0f.xn--p1ai/upload/iblock/793/7938d12d6771cd3ddfda9c10f13905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207" y="3459023"/>
            <a:ext cx="5443239" cy="33990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Дымковская игрушка</a:t>
            </a:r>
          </a:p>
        </p:txBody>
      </p:sp>
      <p:pic>
        <p:nvPicPr>
          <p:cNvPr id="4" name="Picture 2" descr="https://avatars.mds.yandex.net/get-pdb/1239772/c6546928-988c-41a6-8083-29bf6946e2e0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786610" cy="452666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214290"/>
            <a:ext cx="9144032" cy="647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Дымковская игрушка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229600" cy="4929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536"/>
                <a:gridCol w="6115064"/>
              </a:tblGrid>
              <a:tr h="1643074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В виде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</a:rPr>
                        <a:t> кого может быть?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Какими узорами украшали?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</a:rPr>
                        <a:t>Какими цветами расписывали?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52630"/>
            <a:ext cx="1160807" cy="15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https://i.pinimg.com/originals/e3/8d/1f/e38d1fff2ab07eb23aede1ecb2020a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481990"/>
            <a:ext cx="857256" cy="1589820"/>
          </a:xfrm>
          <a:prstGeom prst="rect">
            <a:avLst/>
          </a:prstGeom>
          <a:noFill/>
        </p:spPr>
      </p:pic>
      <p:pic>
        <p:nvPicPr>
          <p:cNvPr id="29703" name="Picture 7" descr="https://pdnr.ru/studopediaru/baza27/5173495036535.files/image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00174"/>
            <a:ext cx="1504919" cy="1504919"/>
          </a:xfrm>
          <a:prstGeom prst="rect">
            <a:avLst/>
          </a:prstGeom>
          <a:noFill/>
        </p:spPr>
      </p:pic>
      <p:sp>
        <p:nvSpPr>
          <p:cNvPr id="31746" name="AutoShape 2" descr="https://xn-----6kcczvgdqeowecha6a6t.xn--p1ai/image/cache/catalog/dymka/1600.9induk11-900x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ds05.infourok.ru/uploads/ex/134a/001262c9-e1fb56a1/hello_html_46b6d6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528802"/>
            <a:ext cx="1471570" cy="1471570"/>
          </a:xfrm>
          <a:prstGeom prst="rect">
            <a:avLst/>
          </a:prstGeom>
          <a:noFill/>
        </p:spPr>
      </p:pic>
      <p:pic>
        <p:nvPicPr>
          <p:cNvPr id="9" name="Рисунок 8" descr="https://cdt-nyagan.ru/wp-content/uploads/2021/11/%D0%BE%D0%B1%D1%80%D0%B0%D0%B7%D0%B5%D1%86-2.gif"/>
          <p:cNvPicPr/>
          <p:nvPr/>
        </p:nvPicPr>
        <p:blipFill>
          <a:blip r:embed="rId6"/>
          <a:srcRect t="28288" b="23829"/>
          <a:stretch>
            <a:fillRect/>
          </a:stretch>
        </p:blipFill>
        <p:spPr bwMode="auto">
          <a:xfrm>
            <a:off x="2786050" y="3143248"/>
            <a:ext cx="2695797" cy="146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dt-nyagan.ru/wp-content/uploads/2021/11/%D0%BE%D0%B1%D1%80%D0%B0%D0%B7%D0%B5%D1%86-2.gif"/>
          <p:cNvPicPr/>
          <p:nvPr/>
        </p:nvPicPr>
        <p:blipFill>
          <a:blip r:embed="rId6"/>
          <a:srcRect l="2334" t="2846" b="71698"/>
          <a:stretch>
            <a:fillRect/>
          </a:stretch>
        </p:blipFill>
        <p:spPr bwMode="auto">
          <a:xfrm>
            <a:off x="5429256" y="3286124"/>
            <a:ext cx="3071834" cy="10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000364" y="5143512"/>
            <a:ext cx="571504" cy="5715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14744" y="5143512"/>
            <a:ext cx="571504" cy="571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57686" y="5143512"/>
            <a:ext cx="571504" cy="5715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00628" y="5143512"/>
            <a:ext cx="571504" cy="57150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43570" y="5143512"/>
            <a:ext cx="571504" cy="57150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86512" y="5143512"/>
            <a:ext cx="571504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МОЯ ИГРУШКА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6106"/>
                <a:gridCol w="5043494"/>
              </a:tblGrid>
              <a:tr h="1371605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Название,</a:t>
                      </a:r>
                      <a:r>
                        <a:rPr lang="ru-RU" sz="2400" b="1" baseline="0" dirty="0" smtClean="0"/>
                        <a:t> имя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605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Какими узорами буду украшать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5"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Какие цвета буду брать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ОТДОХНЁМ</a:t>
            </a:r>
          </a:p>
        </p:txBody>
      </p:sp>
      <p:sp>
        <p:nvSpPr>
          <p:cNvPr id="36866" name="AutoShape 2" descr="https://www.present.ru/upload/iblock/9bc/9bc03b5168403a0fd69627ab80b668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www.present.ru/upload/iblock/9bc/9bc03b5168403a0fd69627ab80b668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www.present.ru/upload/iblock/9bc/9bc03b5168403a0fd69627ab80b6685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2643206" cy="352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 descr="https://i.pinimg.com/originals/ac/e4/de/ace4de277c1a11c9831bbd0bb912c2d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2900674" cy="3625842"/>
          </a:xfrm>
          <a:prstGeom prst="rect">
            <a:avLst/>
          </a:prstGeom>
          <a:noFill/>
        </p:spPr>
      </p:pic>
      <p:pic>
        <p:nvPicPr>
          <p:cNvPr id="9" name="Picture 7" descr="https://pdnr.ru/studopediaru/baza27/5173495036535.files/image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643050"/>
            <a:ext cx="3429024" cy="3643338"/>
          </a:xfrm>
          <a:prstGeom prst="rect">
            <a:avLst/>
          </a:prstGeom>
          <a:noFill/>
        </p:spPr>
      </p:pic>
      <p:pic>
        <p:nvPicPr>
          <p:cNvPr id="36875" name="Picture 11" descr="https://avatars.mds.yandex.net/get-zen_doc/3614701/pub_5ef38eb9528d237f0e842eec_5ef39181ed18e5523c4f34c9/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714488"/>
            <a:ext cx="3145532" cy="407188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1075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00034" y="1571612"/>
            <a:ext cx="4143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Дымковский петух – вращения головой.</a:t>
            </a:r>
          </a:p>
          <a:p>
            <a:endParaRPr lang="ru-RU" sz="2800" b="1" dirty="0"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Дымковская барыня – наклоны.</a:t>
            </a:r>
          </a:p>
          <a:p>
            <a:endParaRPr lang="ru-RU" sz="2800" b="1" dirty="0"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8000"/>
                </a:solidFill>
                <a:latin typeface="Comic Sans MS" pitchFamily="66" charset="0"/>
              </a:rPr>
              <a:t>Дымковский конь – приседания.</a:t>
            </a:r>
          </a:p>
          <a:p>
            <a:endParaRPr lang="ru-RU" sz="2800" b="1" dirty="0"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НЕ ДЫМКА – стоим.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Исследование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42" t="8839" r="2967" b="9084"/>
          <a:stretch>
            <a:fillRect/>
          </a:stretch>
        </p:blipFill>
        <p:spPr bwMode="auto">
          <a:xfrm>
            <a:off x="1000100" y="1714488"/>
            <a:ext cx="74295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4608" t="11475" r="3223" b="6557"/>
          <a:stretch>
            <a:fillRect/>
          </a:stretch>
        </p:blipFill>
        <p:spPr bwMode="auto">
          <a:xfrm>
            <a:off x="1071538" y="1785926"/>
            <a:ext cx="72866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571472" y="1643050"/>
            <a:ext cx="7973023" cy="4786346"/>
            <a:chOff x="1214414" y="1643050"/>
            <a:chExt cx="7044329" cy="4810761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/>
            <a:srcRect l="30234" t="8984" r="2232" b="8984"/>
            <a:stretch>
              <a:fillRect/>
            </a:stretch>
          </p:blipFill>
          <p:spPr bwMode="auto">
            <a:xfrm>
              <a:off x="1214414" y="1643050"/>
              <a:ext cx="7044329" cy="4810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714876" y="3214686"/>
              <a:ext cx="1428760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/>
                <a:t>150 </a:t>
              </a:r>
              <a:r>
                <a:rPr lang="ru-RU" sz="3600" b="1" dirty="0" err="1" smtClean="0"/>
                <a:t>р</a:t>
              </a:r>
              <a:endParaRPr lang="ru-RU" sz="36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4282" y="1357298"/>
            <a:ext cx="8358246" cy="4929222"/>
            <a:chOff x="857224" y="1500174"/>
            <a:chExt cx="8001056" cy="4452217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5"/>
            <a:srcRect l="17057" t="15820" r="14861" b="16797"/>
            <a:stretch>
              <a:fillRect/>
            </a:stretch>
          </p:blipFill>
          <p:spPr bwMode="auto">
            <a:xfrm>
              <a:off x="857224" y="1500174"/>
              <a:ext cx="8001056" cy="4452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786314" y="3214686"/>
              <a:ext cx="1285884" cy="769441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/>
                <a:t>50 </a:t>
              </a:r>
              <a:r>
                <a:rPr lang="ru-RU" sz="4400" b="1" dirty="0" err="1" smtClean="0"/>
                <a:t>р</a:t>
              </a:r>
              <a:endParaRPr lang="ru-RU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357</TotalTime>
  <Words>128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КРАСОТА И МУДРОСТЬ НАРОДНОЙ ИГРУШКИ</vt:lpstr>
      <vt:lpstr>Задачи урока:</vt:lpstr>
      <vt:lpstr>Слайд 3</vt:lpstr>
      <vt:lpstr>Дымковская игрушка</vt:lpstr>
      <vt:lpstr>Слайд 5</vt:lpstr>
      <vt:lpstr>Дымковская игрушка</vt:lpstr>
      <vt:lpstr>МОЯ ИГРУШКА</vt:lpstr>
      <vt:lpstr>ОТДОХНЁМ</vt:lpstr>
      <vt:lpstr>Исследование</vt:lpstr>
      <vt:lpstr>ИТОГ:</vt:lpstr>
      <vt:lpstr>ПОВТОРЕНИЕ</vt:lpstr>
      <vt:lpstr>Задачи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И МУДРОСТЬ НАРОДНОЙ ИГРУШКИ</dc:title>
  <dc:creator>admin</dc:creator>
  <cp:lastModifiedBy>Учитель</cp:lastModifiedBy>
  <cp:revision>32</cp:revision>
  <dcterms:created xsi:type="dcterms:W3CDTF">2022-03-12T08:32:47Z</dcterms:created>
  <dcterms:modified xsi:type="dcterms:W3CDTF">2022-03-15T07:29:27Z</dcterms:modified>
</cp:coreProperties>
</file>