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6;&#1086;&#1073;&#1080;&#1085;&#1079;&#1086;&#1085;%20&#1050;&#1088;&#1091;&#1079;&#1086;\00199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6;&#1086;&#1073;&#1080;&#1085;&#1079;&#1086;&#1085;%20&#1050;&#1088;&#1091;&#1079;&#1086;\sovetskie_pesni_-_oanofriev_-_robinzoni_(zf.fm)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64" y="0"/>
            <a:ext cx="12892059" cy="7786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72784177e7c7576b69b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9271038" cy="5214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s-sorolla-1915-pescadoras-valencianas-artfo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582024"/>
            <a:ext cx="4251974" cy="627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rusoe13_21360_l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3303"/>
            <a:ext cx="9144000" cy="7509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dopad-vodoyom-les-dzhung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4412" y="0"/>
            <a:ext cx="10215602" cy="6858000"/>
          </a:xfrm>
          <a:prstGeom prst="rect">
            <a:avLst/>
          </a:prstGeom>
        </p:spPr>
      </p:pic>
      <p:pic>
        <p:nvPicPr>
          <p:cNvPr id="3" name="0019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5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ифров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0" y="1657350"/>
            <a:ext cx="3543300" cy="3543300"/>
          </a:xfrm>
          <a:prstGeom prst="rect">
            <a:avLst/>
          </a:prstGeom>
        </p:spPr>
      </p:pic>
      <p:pic>
        <p:nvPicPr>
          <p:cNvPr id="3" name="sovetskie_pesni_-_oanofriev_-_robinzoni_(zf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357422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857232"/>
            <a:ext cx="67866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История, которую один из путешественников рассказал своим знакомым, обросла новыми подробностями. Не совсем обычное путешествие превратилось в легенду. И уже наши современники встречают памятники, которые  рассказывают им о покорении необитаемого острова нашей дружной командой.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roka_A.V__Devushka_s__veslom__ma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57232"/>
            <a:ext cx="8021999" cy="5829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6384a85c7c1790257ef39007a3632d9_i-31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642918"/>
            <a:ext cx="4143404" cy="6019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857232"/>
            <a:ext cx="3857652" cy="5749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hare_share_picture-db30b239-6af9-4cea-93de-325b3fb8c7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</TotalTime>
  <Words>40</Words>
  <PresentationFormat>Экран (4:3)</PresentationFormat>
  <Paragraphs>1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Библиотекарь</dc:creator>
  <cp:lastModifiedBy>Главный бухгалтер</cp:lastModifiedBy>
  <cp:revision>4</cp:revision>
  <dcterms:created xsi:type="dcterms:W3CDTF">2018-10-26T11:05:20Z</dcterms:created>
  <dcterms:modified xsi:type="dcterms:W3CDTF">2018-10-29T06:52:07Z</dcterms:modified>
</cp:coreProperties>
</file>