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2" r:id="rId3"/>
    <p:sldId id="258" r:id="rId4"/>
    <p:sldId id="256" r:id="rId5"/>
    <p:sldId id="260" r:id="rId6"/>
    <p:sldId id="261" r:id="rId7"/>
    <p:sldId id="263" r:id="rId8"/>
    <p:sldId id="259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5F5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827502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Простые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распространенные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предложения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4429132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Разработала: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– логопед МАОУ СОШ № 37 города Тюмени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Васильева Елена Ивановна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330587">
            <a:off x="272402" y="1253776"/>
            <a:ext cx="810670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chemeClr val="accent3"/>
                </a:solidFill>
                <a:effectLst/>
              </a:rPr>
              <a:t>Спасибо </a:t>
            </a:r>
          </a:p>
          <a:p>
            <a:pPr algn="ctr"/>
            <a:r>
              <a:rPr lang="ru-RU" sz="8000" b="1" cap="none" spc="0" dirty="0" smtClean="0">
                <a:ln/>
                <a:solidFill>
                  <a:schemeClr val="accent3"/>
                </a:solidFill>
                <a:effectLst/>
              </a:rPr>
              <a:t>за внимание!</a:t>
            </a:r>
            <a:endParaRPr lang="ru-RU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535782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презентации использованы картинки из Интернет-ресурсов, находящихся в свободном доступе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357298"/>
            <a:ext cx="4144982" cy="923330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Подлежащее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1357298"/>
            <a:ext cx="3423630" cy="923330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Сказуемое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85786" y="2571744"/>
            <a:ext cx="4000528" cy="1588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214942" y="2571744"/>
            <a:ext cx="3429024" cy="1588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14942" y="2786058"/>
            <a:ext cx="3429024" cy="1588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57158" y="5357826"/>
            <a:ext cx="85011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Грамматическая    основа предложения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142852"/>
            <a:ext cx="86439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Главные  члены  предложения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3643314"/>
            <a:ext cx="51626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То, о чём или о ком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говорится в предложении,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кто/что совершает действие</a:t>
            </a:r>
            <a:endParaRPr lang="ru-RU" sz="32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2214546" y="2714620"/>
            <a:ext cx="357190" cy="78581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572264" y="2928934"/>
            <a:ext cx="357190" cy="64294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357818" y="3714752"/>
            <a:ext cx="33464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То, что  говорится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предложении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  подлежащем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2" grpId="0"/>
      <p:bldP spid="16" grpId="0"/>
      <p:bldP spid="17" grpId="0" animBg="1"/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85723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Прошло       лето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500042"/>
            <a:ext cx="71438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1285852" y="500042"/>
            <a:ext cx="114300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42976" y="1500174"/>
            <a:ext cx="1214446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142976" y="1643050"/>
            <a:ext cx="1214446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000364" y="1500174"/>
            <a:ext cx="785818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072332" y="2785264"/>
            <a:ext cx="571504" cy="158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1357290" y="3071810"/>
            <a:ext cx="705650" cy="1031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2786050" y="3071810"/>
            <a:ext cx="1142214" cy="9524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143372" y="2428868"/>
            <a:ext cx="409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428625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Предложение простое 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6314" y="4286256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нераспространенное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99px.ru/sstorage/56/2018/08/image_5601081813180134586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3504" y="714356"/>
            <a:ext cx="3500462" cy="330367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6" name="TextBox 25"/>
          <p:cNvSpPr txBox="1"/>
          <p:nvPr/>
        </p:nvSpPr>
        <p:spPr>
          <a:xfrm>
            <a:off x="1000100" y="5143512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Нет других слов , кроме главных членов предложения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8" grpId="0"/>
      <p:bldP spid="20" grpId="0"/>
      <p:bldP spid="21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135729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лета наступает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1357298"/>
            <a:ext cx="1121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осень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8" y="428604"/>
            <a:ext cx="3370243" cy="219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4357686" y="857232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Что?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78579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  делает?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121442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643174" y="1214422"/>
            <a:ext cx="114300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71736" y="1857364"/>
            <a:ext cx="1214446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71736" y="2000240"/>
            <a:ext cx="1214446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14810" y="1785926"/>
            <a:ext cx="714380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500034" y="2857496"/>
            <a:ext cx="571504" cy="158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785786" y="3143248"/>
            <a:ext cx="705650" cy="1031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1785918" y="3143248"/>
            <a:ext cx="705650" cy="1031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 flipV="1">
            <a:off x="2786050" y="3143248"/>
            <a:ext cx="705650" cy="1031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 flipV="1">
            <a:off x="3857620" y="3143248"/>
            <a:ext cx="705650" cy="1031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4857752" y="307181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071934" y="257174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2714612" y="2643182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000100" y="2285992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57356" y="2285992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14414" y="714356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85918" y="714356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85786" y="4643446"/>
            <a:ext cx="714380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857356" y="4643446"/>
            <a:ext cx="1214446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857356" y="4786322"/>
            <a:ext cx="1214446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28596" y="3643314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Главные члены предложения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28662" y="4214818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1857356" y="4214818"/>
            <a:ext cx="114300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5357818" y="3143248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Второстепенные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члены предложения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5400000">
            <a:off x="5643570" y="4500570"/>
            <a:ext cx="571504" cy="158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0800000" flipV="1">
            <a:off x="5929322" y="4786322"/>
            <a:ext cx="705650" cy="1031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0800000" flipV="1">
            <a:off x="6929454" y="4786322"/>
            <a:ext cx="705650" cy="1031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143636" y="3929066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00892" y="3929066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286776" y="3143248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42910" y="5214950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члены предложения,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кроме подлежащего и сказуемого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относятся к второстепенным.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Они поясняют, дополняют, помогают ярко и полно выразить события.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 animBg="1"/>
      <p:bldP spid="10" grpId="0" animBg="1"/>
      <p:bldP spid="23" grpId="0" animBg="1"/>
      <p:bldP spid="24" grpId="0" animBg="1"/>
      <p:bldP spid="25" grpId="0" animBg="1"/>
      <p:bldP spid="26" grpId="0"/>
      <p:bldP spid="27" grpId="0"/>
      <p:bldP spid="29" grpId="0"/>
      <p:bldP spid="30" grpId="0"/>
      <p:bldP spid="34" grpId="0"/>
      <p:bldP spid="35" grpId="0" animBg="1"/>
      <p:bldP spid="36" grpId="0" animBg="1"/>
      <p:bldP spid="37" grpId="0"/>
      <p:bldP spid="46" grpId="0"/>
      <p:bldP spid="47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642918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Листья                          на деревьях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64291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желтеют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428604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краснеют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https://proprikol.ru/wp-content/uploads/2020/07/kartinki-zolotaya-osen-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3504" y="1357298"/>
            <a:ext cx="3114107" cy="207692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00166" y="642918"/>
            <a:ext cx="2063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(что делают?) </a:t>
            </a:r>
            <a:endParaRPr lang="ru-RU" dirty="0">
              <a:solidFill>
                <a:srgbClr val="7030A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072066" y="1071546"/>
            <a:ext cx="1071570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71472" y="1142984"/>
            <a:ext cx="928694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072066" y="1214422"/>
            <a:ext cx="1071570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429388" y="1071546"/>
            <a:ext cx="1214446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429388" y="1214422"/>
            <a:ext cx="1214446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71472" y="2786058"/>
            <a:ext cx="1111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Листья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714480" y="278605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желтеют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43240" y="278605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краснеют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214678" y="3286124"/>
            <a:ext cx="1214446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214678" y="3429000"/>
            <a:ext cx="1214446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714480" y="3286124"/>
            <a:ext cx="1214446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714480" y="3429000"/>
            <a:ext cx="1214446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42910" y="3286124"/>
            <a:ext cx="928694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0034" y="2071678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Главные члены предложения: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14810" y="214290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0034" y="4214818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желтеют,  краснеют 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(на чём?  где?)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72132" y="421481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деревьях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5643570" y="4643446"/>
            <a:ext cx="1512864" cy="142876"/>
          </a:xfrm>
          <a:custGeom>
            <a:avLst/>
            <a:gdLst>
              <a:gd name="connsiteX0" fmla="*/ 0 w 785004"/>
              <a:gd name="connsiteY0" fmla="*/ 139460 h 139460"/>
              <a:gd name="connsiteX1" fmla="*/ 60385 w 785004"/>
              <a:gd name="connsiteY1" fmla="*/ 10064 h 139460"/>
              <a:gd name="connsiteX2" fmla="*/ 112144 w 785004"/>
              <a:gd name="connsiteY2" fmla="*/ 130834 h 139460"/>
              <a:gd name="connsiteX3" fmla="*/ 198408 w 785004"/>
              <a:gd name="connsiteY3" fmla="*/ 18691 h 139460"/>
              <a:gd name="connsiteX4" fmla="*/ 250166 w 785004"/>
              <a:gd name="connsiteY4" fmla="*/ 113581 h 139460"/>
              <a:gd name="connsiteX5" fmla="*/ 336431 w 785004"/>
              <a:gd name="connsiteY5" fmla="*/ 10064 h 139460"/>
              <a:gd name="connsiteX6" fmla="*/ 379563 w 785004"/>
              <a:gd name="connsiteY6" fmla="*/ 96328 h 139460"/>
              <a:gd name="connsiteX7" fmla="*/ 465827 w 785004"/>
              <a:gd name="connsiteY7" fmla="*/ 10064 h 139460"/>
              <a:gd name="connsiteX8" fmla="*/ 508959 w 785004"/>
              <a:gd name="connsiteY8" fmla="*/ 87702 h 139460"/>
              <a:gd name="connsiteX9" fmla="*/ 586597 w 785004"/>
              <a:gd name="connsiteY9" fmla="*/ 10064 h 139460"/>
              <a:gd name="connsiteX10" fmla="*/ 638355 w 785004"/>
              <a:gd name="connsiteY10" fmla="*/ 79076 h 139460"/>
              <a:gd name="connsiteX11" fmla="*/ 715993 w 785004"/>
              <a:gd name="connsiteY11" fmla="*/ 1438 h 139460"/>
              <a:gd name="connsiteX12" fmla="*/ 776378 w 785004"/>
              <a:gd name="connsiteY12" fmla="*/ 87702 h 139460"/>
              <a:gd name="connsiteX13" fmla="*/ 776378 w 785004"/>
              <a:gd name="connsiteY13" fmla="*/ 87702 h 139460"/>
              <a:gd name="connsiteX14" fmla="*/ 785004 w 785004"/>
              <a:gd name="connsiteY14" fmla="*/ 79076 h 13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004" h="139460">
                <a:moveTo>
                  <a:pt x="0" y="139460"/>
                </a:moveTo>
                <a:cubicBezTo>
                  <a:pt x="20847" y="75481"/>
                  <a:pt x="41694" y="11502"/>
                  <a:pt x="60385" y="10064"/>
                </a:cubicBezTo>
                <a:cubicBezTo>
                  <a:pt x="79076" y="8626"/>
                  <a:pt x="89140" y="129396"/>
                  <a:pt x="112144" y="130834"/>
                </a:cubicBezTo>
                <a:cubicBezTo>
                  <a:pt x="135148" y="132272"/>
                  <a:pt x="175404" y="21567"/>
                  <a:pt x="198408" y="18691"/>
                </a:cubicBezTo>
                <a:cubicBezTo>
                  <a:pt x="221412" y="15816"/>
                  <a:pt x="227162" y="115019"/>
                  <a:pt x="250166" y="113581"/>
                </a:cubicBezTo>
                <a:cubicBezTo>
                  <a:pt x="273170" y="112143"/>
                  <a:pt x="314865" y="12940"/>
                  <a:pt x="336431" y="10064"/>
                </a:cubicBezTo>
                <a:cubicBezTo>
                  <a:pt x="357997" y="7189"/>
                  <a:pt x="357997" y="96328"/>
                  <a:pt x="379563" y="96328"/>
                </a:cubicBezTo>
                <a:cubicBezTo>
                  <a:pt x="401129" y="96328"/>
                  <a:pt x="444261" y="11502"/>
                  <a:pt x="465827" y="10064"/>
                </a:cubicBezTo>
                <a:cubicBezTo>
                  <a:pt x="487393" y="8626"/>
                  <a:pt x="488831" y="87702"/>
                  <a:pt x="508959" y="87702"/>
                </a:cubicBezTo>
                <a:cubicBezTo>
                  <a:pt x="529087" y="87702"/>
                  <a:pt x="565031" y="11502"/>
                  <a:pt x="586597" y="10064"/>
                </a:cubicBezTo>
                <a:cubicBezTo>
                  <a:pt x="608163" y="8626"/>
                  <a:pt x="616789" y="80514"/>
                  <a:pt x="638355" y="79076"/>
                </a:cubicBezTo>
                <a:cubicBezTo>
                  <a:pt x="659921" y="77638"/>
                  <a:pt x="692989" y="0"/>
                  <a:pt x="715993" y="1438"/>
                </a:cubicBezTo>
                <a:cubicBezTo>
                  <a:pt x="738997" y="2876"/>
                  <a:pt x="776378" y="87702"/>
                  <a:pt x="776378" y="87702"/>
                </a:cubicBezTo>
                <a:lnTo>
                  <a:pt x="776378" y="87702"/>
                </a:lnTo>
                <a:lnTo>
                  <a:pt x="785004" y="79076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5500694" y="371475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Второстепенный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член  предложения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4348" y="500063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Предложение простое 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86314" y="5000636"/>
            <a:ext cx="328614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распространенное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14348" y="5643578"/>
            <a:ext cx="8004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Кроме  главных членов предложения есть другие слова,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которые поясняют, дополняют, помогают ярко и полно выразить события.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20" grpId="0"/>
      <p:bldP spid="23" grpId="0"/>
      <p:bldP spid="24" grpId="0"/>
      <p:bldP spid="30" grpId="0"/>
      <p:bldP spid="31" grpId="0"/>
      <p:bldP spid="32" grpId="0"/>
      <p:bldP spid="33" grpId="0"/>
      <p:bldP spid="39" grpId="0" animBg="1"/>
      <p:bldP spid="40" grpId="0"/>
      <p:bldP spid="41" grpId="0"/>
      <p:bldP spid="42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ds04.infourok.ru/uploads/ex/07eb/0012576a-da5d7d0c/img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285992"/>
            <a:ext cx="4714908" cy="3580944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476281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 descr="http://faunazoo.ru/wp-content/uploads/2017/09/%D0%9A%D0%B0%D0%BA-%D0%B7%D0%B8%D0%BC%D1%83%D1%8E%D1%82-%D0%BD%D0%B0%D1%81%D0%B5%D0%BA%D0%BE%D0%BC%D1%8B%D0%B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6380" y="285728"/>
            <a:ext cx="2071702" cy="2071702"/>
          </a:xfrm>
          <a:prstGeom prst="rect">
            <a:avLst/>
          </a:prstGeom>
          <a:noFill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388" y="1928802"/>
            <a:ext cx="2357454" cy="173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86512" y="3357562"/>
            <a:ext cx="2096547" cy="156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14942" y="4929198"/>
            <a:ext cx="225045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28596" y="71414"/>
            <a:ext cx="2733697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Рассмотри  картинки: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71480"/>
            <a:ext cx="47011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Назови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животных, которых ты знаешь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14290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« Кто зимой спит?»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5214950"/>
            <a:ext cx="80724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Проговаривай предложения по схеме:      Кто?          Что делает?      Где?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715016"/>
            <a:ext cx="3857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Медведь спит    (где?)   в берлоге.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42910" y="6215082"/>
            <a:ext cx="785818" cy="158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571604" y="6215082"/>
            <a:ext cx="428628" cy="158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571604" y="6357958"/>
            <a:ext cx="428628" cy="158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43438" y="5715016"/>
            <a:ext cx="928694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786446" y="5786454"/>
            <a:ext cx="928694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786446" y="5929330"/>
            <a:ext cx="928694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7143768" y="5786454"/>
            <a:ext cx="714380" cy="142876"/>
          </a:xfrm>
          <a:custGeom>
            <a:avLst/>
            <a:gdLst>
              <a:gd name="connsiteX0" fmla="*/ 0 w 785004"/>
              <a:gd name="connsiteY0" fmla="*/ 139460 h 139460"/>
              <a:gd name="connsiteX1" fmla="*/ 60385 w 785004"/>
              <a:gd name="connsiteY1" fmla="*/ 10064 h 139460"/>
              <a:gd name="connsiteX2" fmla="*/ 112144 w 785004"/>
              <a:gd name="connsiteY2" fmla="*/ 130834 h 139460"/>
              <a:gd name="connsiteX3" fmla="*/ 198408 w 785004"/>
              <a:gd name="connsiteY3" fmla="*/ 18691 h 139460"/>
              <a:gd name="connsiteX4" fmla="*/ 250166 w 785004"/>
              <a:gd name="connsiteY4" fmla="*/ 113581 h 139460"/>
              <a:gd name="connsiteX5" fmla="*/ 336431 w 785004"/>
              <a:gd name="connsiteY5" fmla="*/ 10064 h 139460"/>
              <a:gd name="connsiteX6" fmla="*/ 379563 w 785004"/>
              <a:gd name="connsiteY6" fmla="*/ 96328 h 139460"/>
              <a:gd name="connsiteX7" fmla="*/ 465827 w 785004"/>
              <a:gd name="connsiteY7" fmla="*/ 10064 h 139460"/>
              <a:gd name="connsiteX8" fmla="*/ 508959 w 785004"/>
              <a:gd name="connsiteY8" fmla="*/ 87702 h 139460"/>
              <a:gd name="connsiteX9" fmla="*/ 586597 w 785004"/>
              <a:gd name="connsiteY9" fmla="*/ 10064 h 139460"/>
              <a:gd name="connsiteX10" fmla="*/ 638355 w 785004"/>
              <a:gd name="connsiteY10" fmla="*/ 79076 h 139460"/>
              <a:gd name="connsiteX11" fmla="*/ 715993 w 785004"/>
              <a:gd name="connsiteY11" fmla="*/ 1438 h 139460"/>
              <a:gd name="connsiteX12" fmla="*/ 776378 w 785004"/>
              <a:gd name="connsiteY12" fmla="*/ 87702 h 139460"/>
              <a:gd name="connsiteX13" fmla="*/ 776378 w 785004"/>
              <a:gd name="connsiteY13" fmla="*/ 87702 h 139460"/>
              <a:gd name="connsiteX14" fmla="*/ 785004 w 785004"/>
              <a:gd name="connsiteY14" fmla="*/ 79076 h 13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004" h="139460">
                <a:moveTo>
                  <a:pt x="0" y="139460"/>
                </a:moveTo>
                <a:cubicBezTo>
                  <a:pt x="20847" y="75481"/>
                  <a:pt x="41694" y="11502"/>
                  <a:pt x="60385" y="10064"/>
                </a:cubicBezTo>
                <a:cubicBezTo>
                  <a:pt x="79076" y="8626"/>
                  <a:pt x="89140" y="129396"/>
                  <a:pt x="112144" y="130834"/>
                </a:cubicBezTo>
                <a:cubicBezTo>
                  <a:pt x="135148" y="132272"/>
                  <a:pt x="175404" y="21567"/>
                  <a:pt x="198408" y="18691"/>
                </a:cubicBezTo>
                <a:cubicBezTo>
                  <a:pt x="221412" y="15816"/>
                  <a:pt x="227162" y="115019"/>
                  <a:pt x="250166" y="113581"/>
                </a:cubicBezTo>
                <a:cubicBezTo>
                  <a:pt x="273170" y="112143"/>
                  <a:pt x="314865" y="12940"/>
                  <a:pt x="336431" y="10064"/>
                </a:cubicBezTo>
                <a:cubicBezTo>
                  <a:pt x="357997" y="7189"/>
                  <a:pt x="357997" y="96328"/>
                  <a:pt x="379563" y="96328"/>
                </a:cubicBezTo>
                <a:cubicBezTo>
                  <a:pt x="401129" y="96328"/>
                  <a:pt x="444261" y="11502"/>
                  <a:pt x="465827" y="10064"/>
                </a:cubicBezTo>
                <a:cubicBezTo>
                  <a:pt x="487393" y="8626"/>
                  <a:pt x="488831" y="87702"/>
                  <a:pt x="508959" y="87702"/>
                </a:cubicBezTo>
                <a:cubicBezTo>
                  <a:pt x="529087" y="87702"/>
                  <a:pt x="565031" y="11502"/>
                  <a:pt x="586597" y="10064"/>
                </a:cubicBezTo>
                <a:cubicBezTo>
                  <a:pt x="608163" y="8626"/>
                  <a:pt x="616789" y="80514"/>
                  <a:pt x="638355" y="79076"/>
                </a:cubicBezTo>
                <a:cubicBezTo>
                  <a:pt x="659921" y="77638"/>
                  <a:pt x="692989" y="0"/>
                  <a:pt x="715993" y="1438"/>
                </a:cubicBezTo>
                <a:cubicBezTo>
                  <a:pt x="738997" y="2876"/>
                  <a:pt x="776378" y="87702"/>
                  <a:pt x="776378" y="87702"/>
                </a:cubicBezTo>
                <a:lnTo>
                  <a:pt x="776378" y="87702"/>
                </a:lnTo>
                <a:lnTo>
                  <a:pt x="785004" y="79076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500042"/>
            <a:ext cx="40719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Вспомни, кто и как проводит зиму.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785794"/>
            <a:ext cx="41431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Распредели  всех по удобным местам.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928826" cy="125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00892" y="642918"/>
            <a:ext cx="1500198" cy="132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58082" y="2214554"/>
            <a:ext cx="15001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86446" y="2714620"/>
            <a:ext cx="1565277" cy="104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00232" y="3047998"/>
            <a:ext cx="15001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472160" y="3786191"/>
            <a:ext cx="131468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71472" y="4143380"/>
            <a:ext cx="1744764" cy="123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857620" y="1285860"/>
            <a:ext cx="1319432" cy="138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000496" y="3714752"/>
            <a:ext cx="1643042" cy="123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429256" y="1571612"/>
            <a:ext cx="1321620" cy="88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Полилиния 37"/>
          <p:cNvSpPr/>
          <p:nvPr/>
        </p:nvSpPr>
        <p:spPr>
          <a:xfrm>
            <a:off x="2928926" y="6143644"/>
            <a:ext cx="1000132" cy="142876"/>
          </a:xfrm>
          <a:custGeom>
            <a:avLst/>
            <a:gdLst>
              <a:gd name="connsiteX0" fmla="*/ 0 w 785004"/>
              <a:gd name="connsiteY0" fmla="*/ 139460 h 139460"/>
              <a:gd name="connsiteX1" fmla="*/ 60385 w 785004"/>
              <a:gd name="connsiteY1" fmla="*/ 10064 h 139460"/>
              <a:gd name="connsiteX2" fmla="*/ 112144 w 785004"/>
              <a:gd name="connsiteY2" fmla="*/ 130834 h 139460"/>
              <a:gd name="connsiteX3" fmla="*/ 198408 w 785004"/>
              <a:gd name="connsiteY3" fmla="*/ 18691 h 139460"/>
              <a:gd name="connsiteX4" fmla="*/ 250166 w 785004"/>
              <a:gd name="connsiteY4" fmla="*/ 113581 h 139460"/>
              <a:gd name="connsiteX5" fmla="*/ 336431 w 785004"/>
              <a:gd name="connsiteY5" fmla="*/ 10064 h 139460"/>
              <a:gd name="connsiteX6" fmla="*/ 379563 w 785004"/>
              <a:gd name="connsiteY6" fmla="*/ 96328 h 139460"/>
              <a:gd name="connsiteX7" fmla="*/ 465827 w 785004"/>
              <a:gd name="connsiteY7" fmla="*/ 10064 h 139460"/>
              <a:gd name="connsiteX8" fmla="*/ 508959 w 785004"/>
              <a:gd name="connsiteY8" fmla="*/ 87702 h 139460"/>
              <a:gd name="connsiteX9" fmla="*/ 586597 w 785004"/>
              <a:gd name="connsiteY9" fmla="*/ 10064 h 139460"/>
              <a:gd name="connsiteX10" fmla="*/ 638355 w 785004"/>
              <a:gd name="connsiteY10" fmla="*/ 79076 h 139460"/>
              <a:gd name="connsiteX11" fmla="*/ 715993 w 785004"/>
              <a:gd name="connsiteY11" fmla="*/ 1438 h 139460"/>
              <a:gd name="connsiteX12" fmla="*/ 776378 w 785004"/>
              <a:gd name="connsiteY12" fmla="*/ 87702 h 139460"/>
              <a:gd name="connsiteX13" fmla="*/ 776378 w 785004"/>
              <a:gd name="connsiteY13" fmla="*/ 87702 h 139460"/>
              <a:gd name="connsiteX14" fmla="*/ 785004 w 785004"/>
              <a:gd name="connsiteY14" fmla="*/ 79076 h 13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004" h="139460">
                <a:moveTo>
                  <a:pt x="0" y="139460"/>
                </a:moveTo>
                <a:cubicBezTo>
                  <a:pt x="20847" y="75481"/>
                  <a:pt x="41694" y="11502"/>
                  <a:pt x="60385" y="10064"/>
                </a:cubicBezTo>
                <a:cubicBezTo>
                  <a:pt x="79076" y="8626"/>
                  <a:pt x="89140" y="129396"/>
                  <a:pt x="112144" y="130834"/>
                </a:cubicBezTo>
                <a:cubicBezTo>
                  <a:pt x="135148" y="132272"/>
                  <a:pt x="175404" y="21567"/>
                  <a:pt x="198408" y="18691"/>
                </a:cubicBezTo>
                <a:cubicBezTo>
                  <a:pt x="221412" y="15816"/>
                  <a:pt x="227162" y="115019"/>
                  <a:pt x="250166" y="113581"/>
                </a:cubicBezTo>
                <a:cubicBezTo>
                  <a:pt x="273170" y="112143"/>
                  <a:pt x="314865" y="12940"/>
                  <a:pt x="336431" y="10064"/>
                </a:cubicBezTo>
                <a:cubicBezTo>
                  <a:pt x="357997" y="7189"/>
                  <a:pt x="357997" y="96328"/>
                  <a:pt x="379563" y="96328"/>
                </a:cubicBezTo>
                <a:cubicBezTo>
                  <a:pt x="401129" y="96328"/>
                  <a:pt x="444261" y="11502"/>
                  <a:pt x="465827" y="10064"/>
                </a:cubicBezTo>
                <a:cubicBezTo>
                  <a:pt x="487393" y="8626"/>
                  <a:pt x="488831" y="87702"/>
                  <a:pt x="508959" y="87702"/>
                </a:cubicBezTo>
                <a:cubicBezTo>
                  <a:pt x="529087" y="87702"/>
                  <a:pt x="565031" y="11502"/>
                  <a:pt x="586597" y="10064"/>
                </a:cubicBezTo>
                <a:cubicBezTo>
                  <a:pt x="608163" y="8626"/>
                  <a:pt x="616789" y="80514"/>
                  <a:pt x="638355" y="79076"/>
                </a:cubicBezTo>
                <a:cubicBezTo>
                  <a:pt x="659921" y="77638"/>
                  <a:pt x="692989" y="0"/>
                  <a:pt x="715993" y="1438"/>
                </a:cubicBezTo>
                <a:cubicBezTo>
                  <a:pt x="738997" y="2876"/>
                  <a:pt x="776378" y="87702"/>
                  <a:pt x="776378" y="87702"/>
                </a:cubicBezTo>
                <a:lnTo>
                  <a:pt x="776378" y="87702"/>
                </a:lnTo>
                <a:lnTo>
                  <a:pt x="785004" y="79076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04051 C -0.06754 -0.04421 -0.07326 -0.05532 -0.08281 -0.0581 C -0.08941 -0.06389 -0.08142 -0.05764 -0.09045 -0.06181 C -0.0974 -0.06505 -0.0941 -0.06505 -0.09896 -0.0669 C -0.1059 -0.06945 -0.11267 -0.07199 -0.11962 -0.07454 C -0.33194 -0.07292 -0.2316 -0.07894 -0.30556 -0.0706 C -0.3184 -0.06667 -0.33125 -0.06458 -0.34427 -0.0632 C -0.36632 -0.05486 -0.38854 -0.05093 -0.40938 -0.03796 C -0.41788 -0.03264 -0.42604 -0.02593 -0.43385 -0.01898 C -0.43698 -0.0162 -0.44115 -0.01551 -0.44427 -0.01273 C -0.45122 -0.00625 -0.45851 -0.00139 -0.46684 0.00116 C -0.47656 0.00741 -0.48663 0.01505 -0.49705 0.01875 C -0.50208 0.02292 -0.49913 0.02014 -0.50556 0.0287 C -0.50642 0.02986 -0.50833 0.03241 -0.50833 0.03264 C -0.51007 0.03912 -0.51354 0.04768 -0.51788 0.05139 C -0.51997 0.05579 -0.52083 0.05903 -0.52344 0.06273 C -0.52604 0.07176 -0.52795 0.07199 -0.53194 0.07778 C -0.53351 0.08009 -0.53455 0.08287 -0.53576 0.08542 C -0.53646 0.08657 -0.53767 0.08912 -0.53767 0.08935 C -0.54028 0.10023 -0.54618 0.10949 -0.55174 0.11805 C -0.55434 0.12222 -0.5566 0.12824 -0.56024 0.13055 " pathEditMode="relative" rAng="0" ptsTypes="ffffffffffffffffffffA">
                                      <p:cBhvr>
                                        <p:cTn id="6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18 -0.0338 C 0.11771 -0.02639 0.11458 -0.01551 0.10799 -0.01227 C 0.1026 -0.00556 0.09618 0.0044 0.08924 0.00787 C 0.0849 0.01481 0.07691 0.02523 0.07031 0.02801 C 0.06632 0.02963 0.06076 0.03148 0.05712 0.03426 C 0.04826 0.0412 0.03871 0.04629 0.02882 0.05046 C 0.02396 0.05463 0.01996 0.05486 0.01458 0.05694 C 0.00729 0.06412 -0.00226 0.06713 -0.01076 0.0706 C -0.01701 0.07315 -0.02205 0.07685 -0.02882 0.07824 C -0.04323 0.08541 -0.05799 0.08889 -0.07309 0.09213 C -0.09288 0.10069 -0.11389 0.10092 -0.13438 0.10463 C -0.16441 0.10995 -0.19392 0.11551 -0.22413 0.11852 C -0.25365 0.11805 -0.28316 0.11782 -0.31267 0.11713 C -0.33212 0.11666 -0.35017 0.10717 -0.36927 0.10463 C -0.38542 0.09838 -0.40156 0.09421 -0.41754 0.08704 C -0.42708 0.08287 -0.43681 0.07778 -0.4467 0.07569 C -0.45313 0.07291 -0.4592 0.06898 -0.46563 0.06574 C -0.4691 0.0618 -0.47934 0.05741 -0.48438 0.05555 C -0.49271 0.04815 -0.49965 0.04143 -0.50903 0.0368 C -0.51372 0.03449 -0.51667 0.02847 -0.52118 0.02546 C -0.52465 0.02315 -0.52847 0.02199 -0.5316 0.01921 C -0.53542 0.01574 -0.53802 0.01088 -0.54201 0.00787 C -0.54826 0.00301 -0.54063 0.01204 -0.54948 0.00278 C -0.55625 -0.00417 -0.55035 -0.00116 -0.55608 -0.00347 C -0.56059 -0.00949 -0.56545 -0.01227 -0.57118 -0.01621 C -0.575 -0.01875 -0.57639 -0.02292 -0.58073 -0.025 C -0.58715 -0.03357 -0.59635 -0.03912 -0.6033 -0.04746 C -0.6158 -0.06227 -0.62847 -0.08102 -0.64583 -0.08519 C -0.65608 -0.09028 -0.66684 -0.09283 -0.67691 -0.09792 C -0.68229 -0.09746 -0.68767 -0.09769 -0.69288 -0.09653 C -0.69618 -0.09584 -0.69809 -0.09051 -0.70139 -0.08912 C -0.7059 -0.08009 -0.70365 -0.08357 -0.70799 -0.07778 C -0.70885 -0.07454 -0.70972 -0.0713 -0.71181 -0.06898 " pathEditMode="relative" rAng="0" ptsTypes="ffffffffffffffffffffffffffffffffA">
                                      <p:cBhvr>
                                        <p:cTn id="6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6389 C -0.00087 -0.04629 -0.00173 -0.02662 -0.00746 -0.01018 C -0.01024 0.00625 -0.01319 0.02269 -0.01857 0.03797 C -0.02066 0.04375 -0.021 0.05047 -0.02361 0.05602 C -0.02691 0.06366 -0.0309 0.06852 -0.03455 0.07523 C -0.03889 0.08287 -0.04132 0.09074 -0.04774 0.09584 C -0.05434 0.11158 -0.07309 0.12477 -0.08559 0.12894 C -0.09861 0.13982 -0.11493 0.14838 -0.12969 0.15116 C -0.14132 0.15787 -0.15764 0.16829 -0.17066 0.17037 C -0.19201 0.17338 -0.1835 0.17199 -0.1967 0.17454 C -0.28871 0.17338 -0.27205 0.17686 -0.32187 0.16644 C -0.32778 0.16065 -0.33541 0.15949 -0.34184 0.1551 C -0.34618 0.15209 -0.34913 0.14746 -0.35382 0.14561 C -0.35694 0.13936 -0.36198 0.13542 -0.36597 0.13033 C -0.37222 0.12292 -0.37673 0.11273 -0.38194 0.10417 C -0.38489 0.09931 -0.38281 0.10116 -0.38489 0.09584 C -0.38541 0.09422 -0.38646 0.09329 -0.38698 0.09167 C -0.38837 0.0882 -0.38958 0.08449 -0.3908 0.08079 C -0.39305 0.07477 -0.39305 0.06875 -0.396 0.06273 C -0.39705 0.05602 -0.39948 0.05023 -0.40087 0.04352 C -0.4026 0.03542 -0.40382 0.02709 -0.40503 0.01875 C -0.40382 -0.04699 -0.41024 -0.02639 -0.40295 -0.04884 " pathEditMode="relative" rAng="0" ptsTypes="fffffffffffffffffffffA">
                                      <p:cBhvr>
                                        <p:cTn id="6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99 0.01782 C -0.05191 0.02662 -0.05746 0.05116 -0.06163 0.05926 C -0.06319 0.075 -0.06805 0.08912 -0.07482 0.10208 C -0.07656 0.10949 -0.07448 0.10231 -0.07951 0.11088 C -0.0809 0.11319 -0.08333 0.11852 -0.08333 0.11875 C -0.08368 0.11968 -0.0835 0.1213 -0.0842 0.12222 C -0.08541 0.12361 -0.08732 0.12361 -0.08889 0.12477 C -0.09236 0.12731 -0.09514 0.13171 -0.09843 0.13472 C -0.10434 0.14028 -0.11093 0.14352 -0.11718 0.14861 C -0.12656 0.15625 -0.13489 0.16458 -0.14548 0.16875 C -0.15468 0.17662 -0.1658 0.1838 -0.17673 0.18634 C -0.18541 0.19097 -0.19392 0.19213 -0.20312 0.19398 C -0.21527 0.19954 -0.23003 0.20301 -0.24271 0.20532 C -0.25121 0.20694 -0.26823 0.20903 -0.26823 0.20926 C -0.28472 0.21389 -0.30139 0.2162 -0.31823 0.21782 C -0.38611 0.24884 -0.46163 0.22546 -0.53333 0.22546 " pathEditMode="relative" rAng="0" ptsTypes="fffffffffffffffA">
                                      <p:cBhvr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C 0.00365 0.00486 0.00469 0.00949 0.00747 0.01505 C 0.01094 0.02199 0.01597 0.02778 0.01875 0.03518 C 0.02396 0.04907 0.02882 0.06319 0.03299 0.07778 C 0.03472 0.0838 0.03681 0.08958 0.03854 0.0956 C 0.0408 0.10347 0.04045 0.10995 0.04427 0.1169 C 0.0467 0.12662 0.04792 0.13634 0.05087 0.14583 C 0.05174 0.15718 0.05295 0.16852 0.05365 0.17986 C 0.05278 0.22176 0.05938 0.2831 0.04045 0.32454 C 0.03854 0.33518 0.03316 0.34375 0.0283 0.35208 C 0.02188 0.36319 0.01528 0.37662 0.00469 0.38102 C -0.02569 0.4081 -0.06423 0.39745 -0.09913 0.39745 " pathEditMode="relative" ptsTypes="fffffffffffA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 animBg="1"/>
      <p:bldP spid="22" grpId="0"/>
      <p:bldP spid="23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785926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Животные    готовятся     к зиме.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3214686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Медведи, ежи, барсуки укладываются спать на всю   зиму. Зайцы и белки меняют шубки на более теплые. Многие животные запасают корм на зиму. Насекомые прячутся в старые пни, коряги, под кору деревьев и кустов.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1214422"/>
            <a:ext cx="1561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000108"/>
            <a:ext cx="1436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готовятся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785794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зиме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42910" y="2428868"/>
            <a:ext cx="1357322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85984" y="2357430"/>
            <a:ext cx="1357322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285984" y="2500306"/>
            <a:ext cx="1357322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>
            <a:off x="3929058" y="2357430"/>
            <a:ext cx="857256" cy="142876"/>
          </a:xfrm>
          <a:custGeom>
            <a:avLst/>
            <a:gdLst>
              <a:gd name="connsiteX0" fmla="*/ 0 w 785004"/>
              <a:gd name="connsiteY0" fmla="*/ 139460 h 139460"/>
              <a:gd name="connsiteX1" fmla="*/ 60385 w 785004"/>
              <a:gd name="connsiteY1" fmla="*/ 10064 h 139460"/>
              <a:gd name="connsiteX2" fmla="*/ 112144 w 785004"/>
              <a:gd name="connsiteY2" fmla="*/ 130834 h 139460"/>
              <a:gd name="connsiteX3" fmla="*/ 198408 w 785004"/>
              <a:gd name="connsiteY3" fmla="*/ 18691 h 139460"/>
              <a:gd name="connsiteX4" fmla="*/ 250166 w 785004"/>
              <a:gd name="connsiteY4" fmla="*/ 113581 h 139460"/>
              <a:gd name="connsiteX5" fmla="*/ 336431 w 785004"/>
              <a:gd name="connsiteY5" fmla="*/ 10064 h 139460"/>
              <a:gd name="connsiteX6" fmla="*/ 379563 w 785004"/>
              <a:gd name="connsiteY6" fmla="*/ 96328 h 139460"/>
              <a:gd name="connsiteX7" fmla="*/ 465827 w 785004"/>
              <a:gd name="connsiteY7" fmla="*/ 10064 h 139460"/>
              <a:gd name="connsiteX8" fmla="*/ 508959 w 785004"/>
              <a:gd name="connsiteY8" fmla="*/ 87702 h 139460"/>
              <a:gd name="connsiteX9" fmla="*/ 586597 w 785004"/>
              <a:gd name="connsiteY9" fmla="*/ 10064 h 139460"/>
              <a:gd name="connsiteX10" fmla="*/ 638355 w 785004"/>
              <a:gd name="connsiteY10" fmla="*/ 79076 h 139460"/>
              <a:gd name="connsiteX11" fmla="*/ 715993 w 785004"/>
              <a:gd name="connsiteY11" fmla="*/ 1438 h 139460"/>
              <a:gd name="connsiteX12" fmla="*/ 776378 w 785004"/>
              <a:gd name="connsiteY12" fmla="*/ 87702 h 139460"/>
              <a:gd name="connsiteX13" fmla="*/ 776378 w 785004"/>
              <a:gd name="connsiteY13" fmla="*/ 87702 h 139460"/>
              <a:gd name="connsiteX14" fmla="*/ 785004 w 785004"/>
              <a:gd name="connsiteY14" fmla="*/ 79076 h 13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004" h="139460">
                <a:moveTo>
                  <a:pt x="0" y="139460"/>
                </a:moveTo>
                <a:cubicBezTo>
                  <a:pt x="20847" y="75481"/>
                  <a:pt x="41694" y="11502"/>
                  <a:pt x="60385" y="10064"/>
                </a:cubicBezTo>
                <a:cubicBezTo>
                  <a:pt x="79076" y="8626"/>
                  <a:pt x="89140" y="129396"/>
                  <a:pt x="112144" y="130834"/>
                </a:cubicBezTo>
                <a:cubicBezTo>
                  <a:pt x="135148" y="132272"/>
                  <a:pt x="175404" y="21567"/>
                  <a:pt x="198408" y="18691"/>
                </a:cubicBezTo>
                <a:cubicBezTo>
                  <a:pt x="221412" y="15816"/>
                  <a:pt x="227162" y="115019"/>
                  <a:pt x="250166" y="113581"/>
                </a:cubicBezTo>
                <a:cubicBezTo>
                  <a:pt x="273170" y="112143"/>
                  <a:pt x="314865" y="12940"/>
                  <a:pt x="336431" y="10064"/>
                </a:cubicBezTo>
                <a:cubicBezTo>
                  <a:pt x="357997" y="7189"/>
                  <a:pt x="357997" y="96328"/>
                  <a:pt x="379563" y="96328"/>
                </a:cubicBezTo>
                <a:cubicBezTo>
                  <a:pt x="401129" y="96328"/>
                  <a:pt x="444261" y="11502"/>
                  <a:pt x="465827" y="10064"/>
                </a:cubicBezTo>
                <a:cubicBezTo>
                  <a:pt x="487393" y="8626"/>
                  <a:pt x="488831" y="87702"/>
                  <a:pt x="508959" y="87702"/>
                </a:cubicBezTo>
                <a:cubicBezTo>
                  <a:pt x="529087" y="87702"/>
                  <a:pt x="565031" y="11502"/>
                  <a:pt x="586597" y="10064"/>
                </a:cubicBezTo>
                <a:cubicBezTo>
                  <a:pt x="608163" y="8626"/>
                  <a:pt x="616789" y="80514"/>
                  <a:pt x="638355" y="79076"/>
                </a:cubicBezTo>
                <a:cubicBezTo>
                  <a:pt x="659921" y="77638"/>
                  <a:pt x="692989" y="0"/>
                  <a:pt x="715993" y="1438"/>
                </a:cubicBezTo>
                <a:cubicBezTo>
                  <a:pt x="738997" y="2876"/>
                  <a:pt x="776378" y="87702"/>
                  <a:pt x="776378" y="87702"/>
                </a:cubicBezTo>
                <a:lnTo>
                  <a:pt x="776378" y="87702"/>
                </a:lnTo>
                <a:lnTo>
                  <a:pt x="785004" y="79076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1928802"/>
            <a:ext cx="2229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(Прост., распр.)</a:t>
            </a:r>
            <a:endParaRPr lang="ru-RU" dirty="0">
              <a:solidFill>
                <a:srgbClr val="00B05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357818" y="4857760"/>
            <a:ext cx="1357322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858016" y="4857760"/>
            <a:ext cx="1214446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58016" y="5000636"/>
            <a:ext cx="1214446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лилиния 21"/>
          <p:cNvSpPr/>
          <p:nvPr/>
        </p:nvSpPr>
        <p:spPr>
          <a:xfrm>
            <a:off x="642910" y="5429264"/>
            <a:ext cx="6215106" cy="142876"/>
          </a:xfrm>
          <a:custGeom>
            <a:avLst/>
            <a:gdLst>
              <a:gd name="connsiteX0" fmla="*/ 0 w 785004"/>
              <a:gd name="connsiteY0" fmla="*/ 139460 h 139460"/>
              <a:gd name="connsiteX1" fmla="*/ 60385 w 785004"/>
              <a:gd name="connsiteY1" fmla="*/ 10064 h 139460"/>
              <a:gd name="connsiteX2" fmla="*/ 112144 w 785004"/>
              <a:gd name="connsiteY2" fmla="*/ 130834 h 139460"/>
              <a:gd name="connsiteX3" fmla="*/ 198408 w 785004"/>
              <a:gd name="connsiteY3" fmla="*/ 18691 h 139460"/>
              <a:gd name="connsiteX4" fmla="*/ 250166 w 785004"/>
              <a:gd name="connsiteY4" fmla="*/ 113581 h 139460"/>
              <a:gd name="connsiteX5" fmla="*/ 336431 w 785004"/>
              <a:gd name="connsiteY5" fmla="*/ 10064 h 139460"/>
              <a:gd name="connsiteX6" fmla="*/ 379563 w 785004"/>
              <a:gd name="connsiteY6" fmla="*/ 96328 h 139460"/>
              <a:gd name="connsiteX7" fmla="*/ 465827 w 785004"/>
              <a:gd name="connsiteY7" fmla="*/ 10064 h 139460"/>
              <a:gd name="connsiteX8" fmla="*/ 508959 w 785004"/>
              <a:gd name="connsiteY8" fmla="*/ 87702 h 139460"/>
              <a:gd name="connsiteX9" fmla="*/ 586597 w 785004"/>
              <a:gd name="connsiteY9" fmla="*/ 10064 h 139460"/>
              <a:gd name="connsiteX10" fmla="*/ 638355 w 785004"/>
              <a:gd name="connsiteY10" fmla="*/ 79076 h 139460"/>
              <a:gd name="connsiteX11" fmla="*/ 715993 w 785004"/>
              <a:gd name="connsiteY11" fmla="*/ 1438 h 139460"/>
              <a:gd name="connsiteX12" fmla="*/ 776378 w 785004"/>
              <a:gd name="connsiteY12" fmla="*/ 87702 h 139460"/>
              <a:gd name="connsiteX13" fmla="*/ 776378 w 785004"/>
              <a:gd name="connsiteY13" fmla="*/ 87702 h 139460"/>
              <a:gd name="connsiteX14" fmla="*/ 785004 w 785004"/>
              <a:gd name="connsiteY14" fmla="*/ 79076 h 13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004" h="139460">
                <a:moveTo>
                  <a:pt x="0" y="139460"/>
                </a:moveTo>
                <a:cubicBezTo>
                  <a:pt x="20847" y="75481"/>
                  <a:pt x="41694" y="11502"/>
                  <a:pt x="60385" y="10064"/>
                </a:cubicBezTo>
                <a:cubicBezTo>
                  <a:pt x="79076" y="8626"/>
                  <a:pt x="89140" y="129396"/>
                  <a:pt x="112144" y="130834"/>
                </a:cubicBezTo>
                <a:cubicBezTo>
                  <a:pt x="135148" y="132272"/>
                  <a:pt x="175404" y="21567"/>
                  <a:pt x="198408" y="18691"/>
                </a:cubicBezTo>
                <a:cubicBezTo>
                  <a:pt x="221412" y="15816"/>
                  <a:pt x="227162" y="115019"/>
                  <a:pt x="250166" y="113581"/>
                </a:cubicBezTo>
                <a:cubicBezTo>
                  <a:pt x="273170" y="112143"/>
                  <a:pt x="314865" y="12940"/>
                  <a:pt x="336431" y="10064"/>
                </a:cubicBezTo>
                <a:cubicBezTo>
                  <a:pt x="357997" y="7189"/>
                  <a:pt x="357997" y="96328"/>
                  <a:pt x="379563" y="96328"/>
                </a:cubicBezTo>
                <a:cubicBezTo>
                  <a:pt x="401129" y="96328"/>
                  <a:pt x="444261" y="11502"/>
                  <a:pt x="465827" y="10064"/>
                </a:cubicBezTo>
                <a:cubicBezTo>
                  <a:pt x="487393" y="8626"/>
                  <a:pt x="488831" y="87702"/>
                  <a:pt x="508959" y="87702"/>
                </a:cubicBezTo>
                <a:cubicBezTo>
                  <a:pt x="529087" y="87702"/>
                  <a:pt x="565031" y="11502"/>
                  <a:pt x="586597" y="10064"/>
                </a:cubicBezTo>
                <a:cubicBezTo>
                  <a:pt x="608163" y="8626"/>
                  <a:pt x="616789" y="80514"/>
                  <a:pt x="638355" y="79076"/>
                </a:cubicBezTo>
                <a:cubicBezTo>
                  <a:pt x="659921" y="77638"/>
                  <a:pt x="692989" y="0"/>
                  <a:pt x="715993" y="1438"/>
                </a:cubicBezTo>
                <a:cubicBezTo>
                  <a:pt x="738997" y="2876"/>
                  <a:pt x="776378" y="87702"/>
                  <a:pt x="776378" y="87702"/>
                </a:cubicBezTo>
                <a:lnTo>
                  <a:pt x="776378" y="87702"/>
                </a:lnTo>
                <a:lnTo>
                  <a:pt x="785004" y="79076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58" y="357166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Составь из данных слов предложение: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785786" y="3786190"/>
            <a:ext cx="1143008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000232" y="3786190"/>
            <a:ext cx="500066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643174" y="3786190"/>
            <a:ext cx="1071570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857620" y="3786190"/>
            <a:ext cx="1857388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857620" y="3929066"/>
            <a:ext cx="1857388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857884" y="3786190"/>
            <a:ext cx="642942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857884" y="3929066"/>
            <a:ext cx="642942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85786" y="4357694"/>
            <a:ext cx="785818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928794" y="4357694"/>
            <a:ext cx="785818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857488" y="4500570"/>
            <a:ext cx="928694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857488" y="4357694"/>
            <a:ext cx="928694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14348" y="4929198"/>
            <a:ext cx="1285884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214546" y="4929198"/>
            <a:ext cx="1143008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214546" y="5072074"/>
            <a:ext cx="1143008" cy="158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олилиния 46"/>
          <p:cNvSpPr/>
          <p:nvPr/>
        </p:nvSpPr>
        <p:spPr>
          <a:xfrm>
            <a:off x="6858016" y="3786190"/>
            <a:ext cx="571504" cy="142876"/>
          </a:xfrm>
          <a:custGeom>
            <a:avLst/>
            <a:gdLst>
              <a:gd name="connsiteX0" fmla="*/ 0 w 785004"/>
              <a:gd name="connsiteY0" fmla="*/ 139460 h 139460"/>
              <a:gd name="connsiteX1" fmla="*/ 60385 w 785004"/>
              <a:gd name="connsiteY1" fmla="*/ 10064 h 139460"/>
              <a:gd name="connsiteX2" fmla="*/ 112144 w 785004"/>
              <a:gd name="connsiteY2" fmla="*/ 130834 h 139460"/>
              <a:gd name="connsiteX3" fmla="*/ 198408 w 785004"/>
              <a:gd name="connsiteY3" fmla="*/ 18691 h 139460"/>
              <a:gd name="connsiteX4" fmla="*/ 250166 w 785004"/>
              <a:gd name="connsiteY4" fmla="*/ 113581 h 139460"/>
              <a:gd name="connsiteX5" fmla="*/ 336431 w 785004"/>
              <a:gd name="connsiteY5" fmla="*/ 10064 h 139460"/>
              <a:gd name="connsiteX6" fmla="*/ 379563 w 785004"/>
              <a:gd name="connsiteY6" fmla="*/ 96328 h 139460"/>
              <a:gd name="connsiteX7" fmla="*/ 465827 w 785004"/>
              <a:gd name="connsiteY7" fmla="*/ 10064 h 139460"/>
              <a:gd name="connsiteX8" fmla="*/ 508959 w 785004"/>
              <a:gd name="connsiteY8" fmla="*/ 87702 h 139460"/>
              <a:gd name="connsiteX9" fmla="*/ 586597 w 785004"/>
              <a:gd name="connsiteY9" fmla="*/ 10064 h 139460"/>
              <a:gd name="connsiteX10" fmla="*/ 638355 w 785004"/>
              <a:gd name="connsiteY10" fmla="*/ 79076 h 139460"/>
              <a:gd name="connsiteX11" fmla="*/ 715993 w 785004"/>
              <a:gd name="connsiteY11" fmla="*/ 1438 h 139460"/>
              <a:gd name="connsiteX12" fmla="*/ 776378 w 785004"/>
              <a:gd name="connsiteY12" fmla="*/ 87702 h 139460"/>
              <a:gd name="connsiteX13" fmla="*/ 776378 w 785004"/>
              <a:gd name="connsiteY13" fmla="*/ 87702 h 139460"/>
              <a:gd name="connsiteX14" fmla="*/ 785004 w 785004"/>
              <a:gd name="connsiteY14" fmla="*/ 79076 h 13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004" h="139460">
                <a:moveTo>
                  <a:pt x="0" y="139460"/>
                </a:moveTo>
                <a:cubicBezTo>
                  <a:pt x="20847" y="75481"/>
                  <a:pt x="41694" y="11502"/>
                  <a:pt x="60385" y="10064"/>
                </a:cubicBezTo>
                <a:cubicBezTo>
                  <a:pt x="79076" y="8626"/>
                  <a:pt x="89140" y="129396"/>
                  <a:pt x="112144" y="130834"/>
                </a:cubicBezTo>
                <a:cubicBezTo>
                  <a:pt x="135148" y="132272"/>
                  <a:pt x="175404" y="21567"/>
                  <a:pt x="198408" y="18691"/>
                </a:cubicBezTo>
                <a:cubicBezTo>
                  <a:pt x="221412" y="15816"/>
                  <a:pt x="227162" y="115019"/>
                  <a:pt x="250166" y="113581"/>
                </a:cubicBezTo>
                <a:cubicBezTo>
                  <a:pt x="273170" y="112143"/>
                  <a:pt x="314865" y="12940"/>
                  <a:pt x="336431" y="10064"/>
                </a:cubicBezTo>
                <a:cubicBezTo>
                  <a:pt x="357997" y="7189"/>
                  <a:pt x="357997" y="96328"/>
                  <a:pt x="379563" y="96328"/>
                </a:cubicBezTo>
                <a:cubicBezTo>
                  <a:pt x="401129" y="96328"/>
                  <a:pt x="444261" y="11502"/>
                  <a:pt x="465827" y="10064"/>
                </a:cubicBezTo>
                <a:cubicBezTo>
                  <a:pt x="487393" y="8626"/>
                  <a:pt x="488831" y="87702"/>
                  <a:pt x="508959" y="87702"/>
                </a:cubicBezTo>
                <a:cubicBezTo>
                  <a:pt x="529087" y="87702"/>
                  <a:pt x="565031" y="11502"/>
                  <a:pt x="586597" y="10064"/>
                </a:cubicBezTo>
                <a:cubicBezTo>
                  <a:pt x="608163" y="8626"/>
                  <a:pt x="616789" y="80514"/>
                  <a:pt x="638355" y="79076"/>
                </a:cubicBezTo>
                <a:cubicBezTo>
                  <a:pt x="659921" y="77638"/>
                  <a:pt x="692989" y="0"/>
                  <a:pt x="715993" y="1438"/>
                </a:cubicBezTo>
                <a:cubicBezTo>
                  <a:pt x="738997" y="2876"/>
                  <a:pt x="776378" y="87702"/>
                  <a:pt x="776378" y="87702"/>
                </a:cubicBezTo>
                <a:lnTo>
                  <a:pt x="776378" y="87702"/>
                </a:lnTo>
                <a:lnTo>
                  <a:pt x="785004" y="79076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8" name="Полилиния 47"/>
          <p:cNvSpPr/>
          <p:nvPr/>
        </p:nvSpPr>
        <p:spPr>
          <a:xfrm>
            <a:off x="7715272" y="3786190"/>
            <a:ext cx="642942" cy="142876"/>
          </a:xfrm>
          <a:custGeom>
            <a:avLst/>
            <a:gdLst>
              <a:gd name="connsiteX0" fmla="*/ 0 w 785004"/>
              <a:gd name="connsiteY0" fmla="*/ 139460 h 139460"/>
              <a:gd name="connsiteX1" fmla="*/ 60385 w 785004"/>
              <a:gd name="connsiteY1" fmla="*/ 10064 h 139460"/>
              <a:gd name="connsiteX2" fmla="*/ 112144 w 785004"/>
              <a:gd name="connsiteY2" fmla="*/ 130834 h 139460"/>
              <a:gd name="connsiteX3" fmla="*/ 198408 w 785004"/>
              <a:gd name="connsiteY3" fmla="*/ 18691 h 139460"/>
              <a:gd name="connsiteX4" fmla="*/ 250166 w 785004"/>
              <a:gd name="connsiteY4" fmla="*/ 113581 h 139460"/>
              <a:gd name="connsiteX5" fmla="*/ 336431 w 785004"/>
              <a:gd name="connsiteY5" fmla="*/ 10064 h 139460"/>
              <a:gd name="connsiteX6" fmla="*/ 379563 w 785004"/>
              <a:gd name="connsiteY6" fmla="*/ 96328 h 139460"/>
              <a:gd name="connsiteX7" fmla="*/ 465827 w 785004"/>
              <a:gd name="connsiteY7" fmla="*/ 10064 h 139460"/>
              <a:gd name="connsiteX8" fmla="*/ 508959 w 785004"/>
              <a:gd name="connsiteY8" fmla="*/ 87702 h 139460"/>
              <a:gd name="connsiteX9" fmla="*/ 586597 w 785004"/>
              <a:gd name="connsiteY9" fmla="*/ 10064 h 139460"/>
              <a:gd name="connsiteX10" fmla="*/ 638355 w 785004"/>
              <a:gd name="connsiteY10" fmla="*/ 79076 h 139460"/>
              <a:gd name="connsiteX11" fmla="*/ 715993 w 785004"/>
              <a:gd name="connsiteY11" fmla="*/ 1438 h 139460"/>
              <a:gd name="connsiteX12" fmla="*/ 776378 w 785004"/>
              <a:gd name="connsiteY12" fmla="*/ 87702 h 139460"/>
              <a:gd name="connsiteX13" fmla="*/ 776378 w 785004"/>
              <a:gd name="connsiteY13" fmla="*/ 87702 h 139460"/>
              <a:gd name="connsiteX14" fmla="*/ 785004 w 785004"/>
              <a:gd name="connsiteY14" fmla="*/ 79076 h 13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004" h="139460">
                <a:moveTo>
                  <a:pt x="0" y="139460"/>
                </a:moveTo>
                <a:cubicBezTo>
                  <a:pt x="20847" y="75481"/>
                  <a:pt x="41694" y="11502"/>
                  <a:pt x="60385" y="10064"/>
                </a:cubicBezTo>
                <a:cubicBezTo>
                  <a:pt x="79076" y="8626"/>
                  <a:pt x="89140" y="129396"/>
                  <a:pt x="112144" y="130834"/>
                </a:cubicBezTo>
                <a:cubicBezTo>
                  <a:pt x="135148" y="132272"/>
                  <a:pt x="175404" y="21567"/>
                  <a:pt x="198408" y="18691"/>
                </a:cubicBezTo>
                <a:cubicBezTo>
                  <a:pt x="221412" y="15816"/>
                  <a:pt x="227162" y="115019"/>
                  <a:pt x="250166" y="113581"/>
                </a:cubicBezTo>
                <a:cubicBezTo>
                  <a:pt x="273170" y="112143"/>
                  <a:pt x="314865" y="12940"/>
                  <a:pt x="336431" y="10064"/>
                </a:cubicBezTo>
                <a:cubicBezTo>
                  <a:pt x="357997" y="7189"/>
                  <a:pt x="357997" y="96328"/>
                  <a:pt x="379563" y="96328"/>
                </a:cubicBezTo>
                <a:cubicBezTo>
                  <a:pt x="401129" y="96328"/>
                  <a:pt x="444261" y="11502"/>
                  <a:pt x="465827" y="10064"/>
                </a:cubicBezTo>
                <a:cubicBezTo>
                  <a:pt x="487393" y="8626"/>
                  <a:pt x="488831" y="87702"/>
                  <a:pt x="508959" y="87702"/>
                </a:cubicBezTo>
                <a:cubicBezTo>
                  <a:pt x="529087" y="87702"/>
                  <a:pt x="565031" y="11502"/>
                  <a:pt x="586597" y="10064"/>
                </a:cubicBezTo>
                <a:cubicBezTo>
                  <a:pt x="608163" y="8626"/>
                  <a:pt x="616789" y="80514"/>
                  <a:pt x="638355" y="79076"/>
                </a:cubicBezTo>
                <a:cubicBezTo>
                  <a:pt x="659921" y="77638"/>
                  <a:pt x="692989" y="0"/>
                  <a:pt x="715993" y="1438"/>
                </a:cubicBezTo>
                <a:cubicBezTo>
                  <a:pt x="738997" y="2876"/>
                  <a:pt x="776378" y="87702"/>
                  <a:pt x="776378" y="87702"/>
                </a:cubicBezTo>
                <a:lnTo>
                  <a:pt x="776378" y="87702"/>
                </a:lnTo>
                <a:lnTo>
                  <a:pt x="785004" y="79076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4000496" y="4286256"/>
            <a:ext cx="785818" cy="142876"/>
          </a:xfrm>
          <a:custGeom>
            <a:avLst/>
            <a:gdLst>
              <a:gd name="connsiteX0" fmla="*/ 0 w 785004"/>
              <a:gd name="connsiteY0" fmla="*/ 139460 h 139460"/>
              <a:gd name="connsiteX1" fmla="*/ 60385 w 785004"/>
              <a:gd name="connsiteY1" fmla="*/ 10064 h 139460"/>
              <a:gd name="connsiteX2" fmla="*/ 112144 w 785004"/>
              <a:gd name="connsiteY2" fmla="*/ 130834 h 139460"/>
              <a:gd name="connsiteX3" fmla="*/ 198408 w 785004"/>
              <a:gd name="connsiteY3" fmla="*/ 18691 h 139460"/>
              <a:gd name="connsiteX4" fmla="*/ 250166 w 785004"/>
              <a:gd name="connsiteY4" fmla="*/ 113581 h 139460"/>
              <a:gd name="connsiteX5" fmla="*/ 336431 w 785004"/>
              <a:gd name="connsiteY5" fmla="*/ 10064 h 139460"/>
              <a:gd name="connsiteX6" fmla="*/ 379563 w 785004"/>
              <a:gd name="connsiteY6" fmla="*/ 96328 h 139460"/>
              <a:gd name="connsiteX7" fmla="*/ 465827 w 785004"/>
              <a:gd name="connsiteY7" fmla="*/ 10064 h 139460"/>
              <a:gd name="connsiteX8" fmla="*/ 508959 w 785004"/>
              <a:gd name="connsiteY8" fmla="*/ 87702 h 139460"/>
              <a:gd name="connsiteX9" fmla="*/ 586597 w 785004"/>
              <a:gd name="connsiteY9" fmla="*/ 10064 h 139460"/>
              <a:gd name="connsiteX10" fmla="*/ 638355 w 785004"/>
              <a:gd name="connsiteY10" fmla="*/ 79076 h 139460"/>
              <a:gd name="connsiteX11" fmla="*/ 715993 w 785004"/>
              <a:gd name="connsiteY11" fmla="*/ 1438 h 139460"/>
              <a:gd name="connsiteX12" fmla="*/ 776378 w 785004"/>
              <a:gd name="connsiteY12" fmla="*/ 87702 h 139460"/>
              <a:gd name="connsiteX13" fmla="*/ 776378 w 785004"/>
              <a:gd name="connsiteY13" fmla="*/ 87702 h 139460"/>
              <a:gd name="connsiteX14" fmla="*/ 785004 w 785004"/>
              <a:gd name="connsiteY14" fmla="*/ 79076 h 13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004" h="139460">
                <a:moveTo>
                  <a:pt x="0" y="139460"/>
                </a:moveTo>
                <a:cubicBezTo>
                  <a:pt x="20847" y="75481"/>
                  <a:pt x="41694" y="11502"/>
                  <a:pt x="60385" y="10064"/>
                </a:cubicBezTo>
                <a:cubicBezTo>
                  <a:pt x="79076" y="8626"/>
                  <a:pt x="89140" y="129396"/>
                  <a:pt x="112144" y="130834"/>
                </a:cubicBezTo>
                <a:cubicBezTo>
                  <a:pt x="135148" y="132272"/>
                  <a:pt x="175404" y="21567"/>
                  <a:pt x="198408" y="18691"/>
                </a:cubicBezTo>
                <a:cubicBezTo>
                  <a:pt x="221412" y="15816"/>
                  <a:pt x="227162" y="115019"/>
                  <a:pt x="250166" y="113581"/>
                </a:cubicBezTo>
                <a:cubicBezTo>
                  <a:pt x="273170" y="112143"/>
                  <a:pt x="314865" y="12940"/>
                  <a:pt x="336431" y="10064"/>
                </a:cubicBezTo>
                <a:cubicBezTo>
                  <a:pt x="357997" y="7189"/>
                  <a:pt x="357997" y="96328"/>
                  <a:pt x="379563" y="96328"/>
                </a:cubicBezTo>
                <a:cubicBezTo>
                  <a:pt x="401129" y="96328"/>
                  <a:pt x="444261" y="11502"/>
                  <a:pt x="465827" y="10064"/>
                </a:cubicBezTo>
                <a:cubicBezTo>
                  <a:pt x="487393" y="8626"/>
                  <a:pt x="488831" y="87702"/>
                  <a:pt x="508959" y="87702"/>
                </a:cubicBezTo>
                <a:cubicBezTo>
                  <a:pt x="529087" y="87702"/>
                  <a:pt x="565031" y="11502"/>
                  <a:pt x="586597" y="10064"/>
                </a:cubicBezTo>
                <a:cubicBezTo>
                  <a:pt x="608163" y="8626"/>
                  <a:pt x="616789" y="80514"/>
                  <a:pt x="638355" y="79076"/>
                </a:cubicBezTo>
                <a:cubicBezTo>
                  <a:pt x="659921" y="77638"/>
                  <a:pt x="692989" y="0"/>
                  <a:pt x="715993" y="1438"/>
                </a:cubicBezTo>
                <a:cubicBezTo>
                  <a:pt x="738997" y="2876"/>
                  <a:pt x="776378" y="87702"/>
                  <a:pt x="776378" y="87702"/>
                </a:cubicBezTo>
                <a:lnTo>
                  <a:pt x="776378" y="87702"/>
                </a:lnTo>
                <a:lnTo>
                  <a:pt x="785004" y="79076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5286380" y="4286256"/>
            <a:ext cx="785818" cy="142876"/>
          </a:xfrm>
          <a:custGeom>
            <a:avLst/>
            <a:gdLst>
              <a:gd name="connsiteX0" fmla="*/ 0 w 785004"/>
              <a:gd name="connsiteY0" fmla="*/ 139460 h 139460"/>
              <a:gd name="connsiteX1" fmla="*/ 60385 w 785004"/>
              <a:gd name="connsiteY1" fmla="*/ 10064 h 139460"/>
              <a:gd name="connsiteX2" fmla="*/ 112144 w 785004"/>
              <a:gd name="connsiteY2" fmla="*/ 130834 h 139460"/>
              <a:gd name="connsiteX3" fmla="*/ 198408 w 785004"/>
              <a:gd name="connsiteY3" fmla="*/ 18691 h 139460"/>
              <a:gd name="connsiteX4" fmla="*/ 250166 w 785004"/>
              <a:gd name="connsiteY4" fmla="*/ 113581 h 139460"/>
              <a:gd name="connsiteX5" fmla="*/ 336431 w 785004"/>
              <a:gd name="connsiteY5" fmla="*/ 10064 h 139460"/>
              <a:gd name="connsiteX6" fmla="*/ 379563 w 785004"/>
              <a:gd name="connsiteY6" fmla="*/ 96328 h 139460"/>
              <a:gd name="connsiteX7" fmla="*/ 465827 w 785004"/>
              <a:gd name="connsiteY7" fmla="*/ 10064 h 139460"/>
              <a:gd name="connsiteX8" fmla="*/ 508959 w 785004"/>
              <a:gd name="connsiteY8" fmla="*/ 87702 h 139460"/>
              <a:gd name="connsiteX9" fmla="*/ 586597 w 785004"/>
              <a:gd name="connsiteY9" fmla="*/ 10064 h 139460"/>
              <a:gd name="connsiteX10" fmla="*/ 638355 w 785004"/>
              <a:gd name="connsiteY10" fmla="*/ 79076 h 139460"/>
              <a:gd name="connsiteX11" fmla="*/ 715993 w 785004"/>
              <a:gd name="connsiteY11" fmla="*/ 1438 h 139460"/>
              <a:gd name="connsiteX12" fmla="*/ 776378 w 785004"/>
              <a:gd name="connsiteY12" fmla="*/ 87702 h 139460"/>
              <a:gd name="connsiteX13" fmla="*/ 776378 w 785004"/>
              <a:gd name="connsiteY13" fmla="*/ 87702 h 139460"/>
              <a:gd name="connsiteX14" fmla="*/ 785004 w 785004"/>
              <a:gd name="connsiteY14" fmla="*/ 79076 h 13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004" h="139460">
                <a:moveTo>
                  <a:pt x="0" y="139460"/>
                </a:moveTo>
                <a:cubicBezTo>
                  <a:pt x="20847" y="75481"/>
                  <a:pt x="41694" y="11502"/>
                  <a:pt x="60385" y="10064"/>
                </a:cubicBezTo>
                <a:cubicBezTo>
                  <a:pt x="79076" y="8626"/>
                  <a:pt x="89140" y="129396"/>
                  <a:pt x="112144" y="130834"/>
                </a:cubicBezTo>
                <a:cubicBezTo>
                  <a:pt x="135148" y="132272"/>
                  <a:pt x="175404" y="21567"/>
                  <a:pt x="198408" y="18691"/>
                </a:cubicBezTo>
                <a:cubicBezTo>
                  <a:pt x="221412" y="15816"/>
                  <a:pt x="227162" y="115019"/>
                  <a:pt x="250166" y="113581"/>
                </a:cubicBezTo>
                <a:cubicBezTo>
                  <a:pt x="273170" y="112143"/>
                  <a:pt x="314865" y="12940"/>
                  <a:pt x="336431" y="10064"/>
                </a:cubicBezTo>
                <a:cubicBezTo>
                  <a:pt x="357997" y="7189"/>
                  <a:pt x="357997" y="96328"/>
                  <a:pt x="379563" y="96328"/>
                </a:cubicBezTo>
                <a:cubicBezTo>
                  <a:pt x="401129" y="96328"/>
                  <a:pt x="444261" y="11502"/>
                  <a:pt x="465827" y="10064"/>
                </a:cubicBezTo>
                <a:cubicBezTo>
                  <a:pt x="487393" y="8626"/>
                  <a:pt x="488831" y="87702"/>
                  <a:pt x="508959" y="87702"/>
                </a:cubicBezTo>
                <a:cubicBezTo>
                  <a:pt x="529087" y="87702"/>
                  <a:pt x="565031" y="11502"/>
                  <a:pt x="586597" y="10064"/>
                </a:cubicBezTo>
                <a:cubicBezTo>
                  <a:pt x="608163" y="8626"/>
                  <a:pt x="616789" y="80514"/>
                  <a:pt x="638355" y="79076"/>
                </a:cubicBezTo>
                <a:cubicBezTo>
                  <a:pt x="659921" y="77638"/>
                  <a:pt x="692989" y="0"/>
                  <a:pt x="715993" y="1438"/>
                </a:cubicBezTo>
                <a:cubicBezTo>
                  <a:pt x="738997" y="2876"/>
                  <a:pt x="776378" y="87702"/>
                  <a:pt x="776378" y="87702"/>
                </a:cubicBezTo>
                <a:lnTo>
                  <a:pt x="776378" y="87702"/>
                </a:lnTo>
                <a:lnTo>
                  <a:pt x="785004" y="79076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1" name="Полилиния 50"/>
          <p:cNvSpPr/>
          <p:nvPr/>
        </p:nvSpPr>
        <p:spPr>
          <a:xfrm>
            <a:off x="6286512" y="4286256"/>
            <a:ext cx="785818" cy="142876"/>
          </a:xfrm>
          <a:custGeom>
            <a:avLst/>
            <a:gdLst>
              <a:gd name="connsiteX0" fmla="*/ 0 w 785004"/>
              <a:gd name="connsiteY0" fmla="*/ 139460 h 139460"/>
              <a:gd name="connsiteX1" fmla="*/ 60385 w 785004"/>
              <a:gd name="connsiteY1" fmla="*/ 10064 h 139460"/>
              <a:gd name="connsiteX2" fmla="*/ 112144 w 785004"/>
              <a:gd name="connsiteY2" fmla="*/ 130834 h 139460"/>
              <a:gd name="connsiteX3" fmla="*/ 198408 w 785004"/>
              <a:gd name="connsiteY3" fmla="*/ 18691 h 139460"/>
              <a:gd name="connsiteX4" fmla="*/ 250166 w 785004"/>
              <a:gd name="connsiteY4" fmla="*/ 113581 h 139460"/>
              <a:gd name="connsiteX5" fmla="*/ 336431 w 785004"/>
              <a:gd name="connsiteY5" fmla="*/ 10064 h 139460"/>
              <a:gd name="connsiteX6" fmla="*/ 379563 w 785004"/>
              <a:gd name="connsiteY6" fmla="*/ 96328 h 139460"/>
              <a:gd name="connsiteX7" fmla="*/ 465827 w 785004"/>
              <a:gd name="connsiteY7" fmla="*/ 10064 h 139460"/>
              <a:gd name="connsiteX8" fmla="*/ 508959 w 785004"/>
              <a:gd name="connsiteY8" fmla="*/ 87702 h 139460"/>
              <a:gd name="connsiteX9" fmla="*/ 586597 w 785004"/>
              <a:gd name="connsiteY9" fmla="*/ 10064 h 139460"/>
              <a:gd name="connsiteX10" fmla="*/ 638355 w 785004"/>
              <a:gd name="connsiteY10" fmla="*/ 79076 h 139460"/>
              <a:gd name="connsiteX11" fmla="*/ 715993 w 785004"/>
              <a:gd name="connsiteY11" fmla="*/ 1438 h 139460"/>
              <a:gd name="connsiteX12" fmla="*/ 776378 w 785004"/>
              <a:gd name="connsiteY12" fmla="*/ 87702 h 139460"/>
              <a:gd name="connsiteX13" fmla="*/ 776378 w 785004"/>
              <a:gd name="connsiteY13" fmla="*/ 87702 h 139460"/>
              <a:gd name="connsiteX14" fmla="*/ 785004 w 785004"/>
              <a:gd name="connsiteY14" fmla="*/ 79076 h 13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004" h="139460">
                <a:moveTo>
                  <a:pt x="0" y="139460"/>
                </a:moveTo>
                <a:cubicBezTo>
                  <a:pt x="20847" y="75481"/>
                  <a:pt x="41694" y="11502"/>
                  <a:pt x="60385" y="10064"/>
                </a:cubicBezTo>
                <a:cubicBezTo>
                  <a:pt x="79076" y="8626"/>
                  <a:pt x="89140" y="129396"/>
                  <a:pt x="112144" y="130834"/>
                </a:cubicBezTo>
                <a:cubicBezTo>
                  <a:pt x="135148" y="132272"/>
                  <a:pt x="175404" y="21567"/>
                  <a:pt x="198408" y="18691"/>
                </a:cubicBezTo>
                <a:cubicBezTo>
                  <a:pt x="221412" y="15816"/>
                  <a:pt x="227162" y="115019"/>
                  <a:pt x="250166" y="113581"/>
                </a:cubicBezTo>
                <a:cubicBezTo>
                  <a:pt x="273170" y="112143"/>
                  <a:pt x="314865" y="12940"/>
                  <a:pt x="336431" y="10064"/>
                </a:cubicBezTo>
                <a:cubicBezTo>
                  <a:pt x="357997" y="7189"/>
                  <a:pt x="357997" y="96328"/>
                  <a:pt x="379563" y="96328"/>
                </a:cubicBezTo>
                <a:cubicBezTo>
                  <a:pt x="401129" y="96328"/>
                  <a:pt x="444261" y="11502"/>
                  <a:pt x="465827" y="10064"/>
                </a:cubicBezTo>
                <a:cubicBezTo>
                  <a:pt x="487393" y="8626"/>
                  <a:pt x="488831" y="87702"/>
                  <a:pt x="508959" y="87702"/>
                </a:cubicBezTo>
                <a:cubicBezTo>
                  <a:pt x="529087" y="87702"/>
                  <a:pt x="565031" y="11502"/>
                  <a:pt x="586597" y="10064"/>
                </a:cubicBezTo>
                <a:cubicBezTo>
                  <a:pt x="608163" y="8626"/>
                  <a:pt x="616789" y="80514"/>
                  <a:pt x="638355" y="79076"/>
                </a:cubicBezTo>
                <a:cubicBezTo>
                  <a:pt x="659921" y="77638"/>
                  <a:pt x="692989" y="0"/>
                  <a:pt x="715993" y="1438"/>
                </a:cubicBezTo>
                <a:cubicBezTo>
                  <a:pt x="738997" y="2876"/>
                  <a:pt x="776378" y="87702"/>
                  <a:pt x="776378" y="87702"/>
                </a:cubicBezTo>
                <a:lnTo>
                  <a:pt x="776378" y="87702"/>
                </a:lnTo>
                <a:lnTo>
                  <a:pt x="785004" y="79076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2" name="Полилиния 51"/>
          <p:cNvSpPr/>
          <p:nvPr/>
        </p:nvSpPr>
        <p:spPr>
          <a:xfrm>
            <a:off x="7358082" y="4286256"/>
            <a:ext cx="785818" cy="142876"/>
          </a:xfrm>
          <a:custGeom>
            <a:avLst/>
            <a:gdLst>
              <a:gd name="connsiteX0" fmla="*/ 0 w 785004"/>
              <a:gd name="connsiteY0" fmla="*/ 139460 h 139460"/>
              <a:gd name="connsiteX1" fmla="*/ 60385 w 785004"/>
              <a:gd name="connsiteY1" fmla="*/ 10064 h 139460"/>
              <a:gd name="connsiteX2" fmla="*/ 112144 w 785004"/>
              <a:gd name="connsiteY2" fmla="*/ 130834 h 139460"/>
              <a:gd name="connsiteX3" fmla="*/ 198408 w 785004"/>
              <a:gd name="connsiteY3" fmla="*/ 18691 h 139460"/>
              <a:gd name="connsiteX4" fmla="*/ 250166 w 785004"/>
              <a:gd name="connsiteY4" fmla="*/ 113581 h 139460"/>
              <a:gd name="connsiteX5" fmla="*/ 336431 w 785004"/>
              <a:gd name="connsiteY5" fmla="*/ 10064 h 139460"/>
              <a:gd name="connsiteX6" fmla="*/ 379563 w 785004"/>
              <a:gd name="connsiteY6" fmla="*/ 96328 h 139460"/>
              <a:gd name="connsiteX7" fmla="*/ 465827 w 785004"/>
              <a:gd name="connsiteY7" fmla="*/ 10064 h 139460"/>
              <a:gd name="connsiteX8" fmla="*/ 508959 w 785004"/>
              <a:gd name="connsiteY8" fmla="*/ 87702 h 139460"/>
              <a:gd name="connsiteX9" fmla="*/ 586597 w 785004"/>
              <a:gd name="connsiteY9" fmla="*/ 10064 h 139460"/>
              <a:gd name="connsiteX10" fmla="*/ 638355 w 785004"/>
              <a:gd name="connsiteY10" fmla="*/ 79076 h 139460"/>
              <a:gd name="connsiteX11" fmla="*/ 715993 w 785004"/>
              <a:gd name="connsiteY11" fmla="*/ 1438 h 139460"/>
              <a:gd name="connsiteX12" fmla="*/ 776378 w 785004"/>
              <a:gd name="connsiteY12" fmla="*/ 87702 h 139460"/>
              <a:gd name="connsiteX13" fmla="*/ 776378 w 785004"/>
              <a:gd name="connsiteY13" fmla="*/ 87702 h 139460"/>
              <a:gd name="connsiteX14" fmla="*/ 785004 w 785004"/>
              <a:gd name="connsiteY14" fmla="*/ 79076 h 13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004" h="139460">
                <a:moveTo>
                  <a:pt x="0" y="139460"/>
                </a:moveTo>
                <a:cubicBezTo>
                  <a:pt x="20847" y="75481"/>
                  <a:pt x="41694" y="11502"/>
                  <a:pt x="60385" y="10064"/>
                </a:cubicBezTo>
                <a:cubicBezTo>
                  <a:pt x="79076" y="8626"/>
                  <a:pt x="89140" y="129396"/>
                  <a:pt x="112144" y="130834"/>
                </a:cubicBezTo>
                <a:cubicBezTo>
                  <a:pt x="135148" y="132272"/>
                  <a:pt x="175404" y="21567"/>
                  <a:pt x="198408" y="18691"/>
                </a:cubicBezTo>
                <a:cubicBezTo>
                  <a:pt x="221412" y="15816"/>
                  <a:pt x="227162" y="115019"/>
                  <a:pt x="250166" y="113581"/>
                </a:cubicBezTo>
                <a:cubicBezTo>
                  <a:pt x="273170" y="112143"/>
                  <a:pt x="314865" y="12940"/>
                  <a:pt x="336431" y="10064"/>
                </a:cubicBezTo>
                <a:cubicBezTo>
                  <a:pt x="357997" y="7189"/>
                  <a:pt x="357997" y="96328"/>
                  <a:pt x="379563" y="96328"/>
                </a:cubicBezTo>
                <a:cubicBezTo>
                  <a:pt x="401129" y="96328"/>
                  <a:pt x="444261" y="11502"/>
                  <a:pt x="465827" y="10064"/>
                </a:cubicBezTo>
                <a:cubicBezTo>
                  <a:pt x="487393" y="8626"/>
                  <a:pt x="488831" y="87702"/>
                  <a:pt x="508959" y="87702"/>
                </a:cubicBezTo>
                <a:cubicBezTo>
                  <a:pt x="529087" y="87702"/>
                  <a:pt x="565031" y="11502"/>
                  <a:pt x="586597" y="10064"/>
                </a:cubicBezTo>
                <a:cubicBezTo>
                  <a:pt x="608163" y="8626"/>
                  <a:pt x="616789" y="80514"/>
                  <a:pt x="638355" y="79076"/>
                </a:cubicBezTo>
                <a:cubicBezTo>
                  <a:pt x="659921" y="77638"/>
                  <a:pt x="692989" y="0"/>
                  <a:pt x="715993" y="1438"/>
                </a:cubicBezTo>
                <a:cubicBezTo>
                  <a:pt x="738997" y="2876"/>
                  <a:pt x="776378" y="87702"/>
                  <a:pt x="776378" y="87702"/>
                </a:cubicBezTo>
                <a:lnTo>
                  <a:pt x="776378" y="87702"/>
                </a:lnTo>
                <a:lnTo>
                  <a:pt x="785004" y="79076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3" name="Полилиния 52"/>
          <p:cNvSpPr/>
          <p:nvPr/>
        </p:nvSpPr>
        <p:spPr>
          <a:xfrm>
            <a:off x="4572000" y="4857760"/>
            <a:ext cx="714380" cy="142876"/>
          </a:xfrm>
          <a:custGeom>
            <a:avLst/>
            <a:gdLst>
              <a:gd name="connsiteX0" fmla="*/ 0 w 785004"/>
              <a:gd name="connsiteY0" fmla="*/ 139460 h 139460"/>
              <a:gd name="connsiteX1" fmla="*/ 60385 w 785004"/>
              <a:gd name="connsiteY1" fmla="*/ 10064 h 139460"/>
              <a:gd name="connsiteX2" fmla="*/ 112144 w 785004"/>
              <a:gd name="connsiteY2" fmla="*/ 130834 h 139460"/>
              <a:gd name="connsiteX3" fmla="*/ 198408 w 785004"/>
              <a:gd name="connsiteY3" fmla="*/ 18691 h 139460"/>
              <a:gd name="connsiteX4" fmla="*/ 250166 w 785004"/>
              <a:gd name="connsiteY4" fmla="*/ 113581 h 139460"/>
              <a:gd name="connsiteX5" fmla="*/ 336431 w 785004"/>
              <a:gd name="connsiteY5" fmla="*/ 10064 h 139460"/>
              <a:gd name="connsiteX6" fmla="*/ 379563 w 785004"/>
              <a:gd name="connsiteY6" fmla="*/ 96328 h 139460"/>
              <a:gd name="connsiteX7" fmla="*/ 465827 w 785004"/>
              <a:gd name="connsiteY7" fmla="*/ 10064 h 139460"/>
              <a:gd name="connsiteX8" fmla="*/ 508959 w 785004"/>
              <a:gd name="connsiteY8" fmla="*/ 87702 h 139460"/>
              <a:gd name="connsiteX9" fmla="*/ 586597 w 785004"/>
              <a:gd name="connsiteY9" fmla="*/ 10064 h 139460"/>
              <a:gd name="connsiteX10" fmla="*/ 638355 w 785004"/>
              <a:gd name="connsiteY10" fmla="*/ 79076 h 139460"/>
              <a:gd name="connsiteX11" fmla="*/ 715993 w 785004"/>
              <a:gd name="connsiteY11" fmla="*/ 1438 h 139460"/>
              <a:gd name="connsiteX12" fmla="*/ 776378 w 785004"/>
              <a:gd name="connsiteY12" fmla="*/ 87702 h 139460"/>
              <a:gd name="connsiteX13" fmla="*/ 776378 w 785004"/>
              <a:gd name="connsiteY13" fmla="*/ 87702 h 139460"/>
              <a:gd name="connsiteX14" fmla="*/ 785004 w 785004"/>
              <a:gd name="connsiteY14" fmla="*/ 79076 h 13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004" h="139460">
                <a:moveTo>
                  <a:pt x="0" y="139460"/>
                </a:moveTo>
                <a:cubicBezTo>
                  <a:pt x="20847" y="75481"/>
                  <a:pt x="41694" y="11502"/>
                  <a:pt x="60385" y="10064"/>
                </a:cubicBezTo>
                <a:cubicBezTo>
                  <a:pt x="79076" y="8626"/>
                  <a:pt x="89140" y="129396"/>
                  <a:pt x="112144" y="130834"/>
                </a:cubicBezTo>
                <a:cubicBezTo>
                  <a:pt x="135148" y="132272"/>
                  <a:pt x="175404" y="21567"/>
                  <a:pt x="198408" y="18691"/>
                </a:cubicBezTo>
                <a:cubicBezTo>
                  <a:pt x="221412" y="15816"/>
                  <a:pt x="227162" y="115019"/>
                  <a:pt x="250166" y="113581"/>
                </a:cubicBezTo>
                <a:cubicBezTo>
                  <a:pt x="273170" y="112143"/>
                  <a:pt x="314865" y="12940"/>
                  <a:pt x="336431" y="10064"/>
                </a:cubicBezTo>
                <a:cubicBezTo>
                  <a:pt x="357997" y="7189"/>
                  <a:pt x="357997" y="96328"/>
                  <a:pt x="379563" y="96328"/>
                </a:cubicBezTo>
                <a:cubicBezTo>
                  <a:pt x="401129" y="96328"/>
                  <a:pt x="444261" y="11502"/>
                  <a:pt x="465827" y="10064"/>
                </a:cubicBezTo>
                <a:cubicBezTo>
                  <a:pt x="487393" y="8626"/>
                  <a:pt x="488831" y="87702"/>
                  <a:pt x="508959" y="87702"/>
                </a:cubicBezTo>
                <a:cubicBezTo>
                  <a:pt x="529087" y="87702"/>
                  <a:pt x="565031" y="11502"/>
                  <a:pt x="586597" y="10064"/>
                </a:cubicBezTo>
                <a:cubicBezTo>
                  <a:pt x="608163" y="8626"/>
                  <a:pt x="616789" y="80514"/>
                  <a:pt x="638355" y="79076"/>
                </a:cubicBezTo>
                <a:cubicBezTo>
                  <a:pt x="659921" y="77638"/>
                  <a:pt x="692989" y="0"/>
                  <a:pt x="715993" y="1438"/>
                </a:cubicBezTo>
                <a:cubicBezTo>
                  <a:pt x="738997" y="2876"/>
                  <a:pt x="776378" y="87702"/>
                  <a:pt x="776378" y="87702"/>
                </a:cubicBezTo>
                <a:lnTo>
                  <a:pt x="776378" y="87702"/>
                </a:lnTo>
                <a:lnTo>
                  <a:pt x="785004" y="79076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4" name="Полилиния 53"/>
          <p:cNvSpPr/>
          <p:nvPr/>
        </p:nvSpPr>
        <p:spPr>
          <a:xfrm>
            <a:off x="3500430" y="4857760"/>
            <a:ext cx="642942" cy="142876"/>
          </a:xfrm>
          <a:custGeom>
            <a:avLst/>
            <a:gdLst>
              <a:gd name="connsiteX0" fmla="*/ 0 w 785004"/>
              <a:gd name="connsiteY0" fmla="*/ 139460 h 139460"/>
              <a:gd name="connsiteX1" fmla="*/ 60385 w 785004"/>
              <a:gd name="connsiteY1" fmla="*/ 10064 h 139460"/>
              <a:gd name="connsiteX2" fmla="*/ 112144 w 785004"/>
              <a:gd name="connsiteY2" fmla="*/ 130834 h 139460"/>
              <a:gd name="connsiteX3" fmla="*/ 198408 w 785004"/>
              <a:gd name="connsiteY3" fmla="*/ 18691 h 139460"/>
              <a:gd name="connsiteX4" fmla="*/ 250166 w 785004"/>
              <a:gd name="connsiteY4" fmla="*/ 113581 h 139460"/>
              <a:gd name="connsiteX5" fmla="*/ 336431 w 785004"/>
              <a:gd name="connsiteY5" fmla="*/ 10064 h 139460"/>
              <a:gd name="connsiteX6" fmla="*/ 379563 w 785004"/>
              <a:gd name="connsiteY6" fmla="*/ 96328 h 139460"/>
              <a:gd name="connsiteX7" fmla="*/ 465827 w 785004"/>
              <a:gd name="connsiteY7" fmla="*/ 10064 h 139460"/>
              <a:gd name="connsiteX8" fmla="*/ 508959 w 785004"/>
              <a:gd name="connsiteY8" fmla="*/ 87702 h 139460"/>
              <a:gd name="connsiteX9" fmla="*/ 586597 w 785004"/>
              <a:gd name="connsiteY9" fmla="*/ 10064 h 139460"/>
              <a:gd name="connsiteX10" fmla="*/ 638355 w 785004"/>
              <a:gd name="connsiteY10" fmla="*/ 79076 h 139460"/>
              <a:gd name="connsiteX11" fmla="*/ 715993 w 785004"/>
              <a:gd name="connsiteY11" fmla="*/ 1438 h 139460"/>
              <a:gd name="connsiteX12" fmla="*/ 776378 w 785004"/>
              <a:gd name="connsiteY12" fmla="*/ 87702 h 139460"/>
              <a:gd name="connsiteX13" fmla="*/ 776378 w 785004"/>
              <a:gd name="connsiteY13" fmla="*/ 87702 h 139460"/>
              <a:gd name="connsiteX14" fmla="*/ 785004 w 785004"/>
              <a:gd name="connsiteY14" fmla="*/ 79076 h 13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004" h="139460">
                <a:moveTo>
                  <a:pt x="0" y="139460"/>
                </a:moveTo>
                <a:cubicBezTo>
                  <a:pt x="20847" y="75481"/>
                  <a:pt x="41694" y="11502"/>
                  <a:pt x="60385" y="10064"/>
                </a:cubicBezTo>
                <a:cubicBezTo>
                  <a:pt x="79076" y="8626"/>
                  <a:pt x="89140" y="129396"/>
                  <a:pt x="112144" y="130834"/>
                </a:cubicBezTo>
                <a:cubicBezTo>
                  <a:pt x="135148" y="132272"/>
                  <a:pt x="175404" y="21567"/>
                  <a:pt x="198408" y="18691"/>
                </a:cubicBezTo>
                <a:cubicBezTo>
                  <a:pt x="221412" y="15816"/>
                  <a:pt x="227162" y="115019"/>
                  <a:pt x="250166" y="113581"/>
                </a:cubicBezTo>
                <a:cubicBezTo>
                  <a:pt x="273170" y="112143"/>
                  <a:pt x="314865" y="12940"/>
                  <a:pt x="336431" y="10064"/>
                </a:cubicBezTo>
                <a:cubicBezTo>
                  <a:pt x="357997" y="7189"/>
                  <a:pt x="357997" y="96328"/>
                  <a:pt x="379563" y="96328"/>
                </a:cubicBezTo>
                <a:cubicBezTo>
                  <a:pt x="401129" y="96328"/>
                  <a:pt x="444261" y="11502"/>
                  <a:pt x="465827" y="10064"/>
                </a:cubicBezTo>
                <a:cubicBezTo>
                  <a:pt x="487393" y="8626"/>
                  <a:pt x="488831" y="87702"/>
                  <a:pt x="508959" y="87702"/>
                </a:cubicBezTo>
                <a:cubicBezTo>
                  <a:pt x="529087" y="87702"/>
                  <a:pt x="565031" y="11502"/>
                  <a:pt x="586597" y="10064"/>
                </a:cubicBezTo>
                <a:cubicBezTo>
                  <a:pt x="608163" y="8626"/>
                  <a:pt x="616789" y="80514"/>
                  <a:pt x="638355" y="79076"/>
                </a:cubicBezTo>
                <a:cubicBezTo>
                  <a:pt x="659921" y="77638"/>
                  <a:pt x="692989" y="0"/>
                  <a:pt x="715993" y="1438"/>
                </a:cubicBezTo>
                <a:cubicBezTo>
                  <a:pt x="738997" y="2876"/>
                  <a:pt x="776378" y="87702"/>
                  <a:pt x="776378" y="87702"/>
                </a:cubicBezTo>
                <a:lnTo>
                  <a:pt x="776378" y="87702"/>
                </a:lnTo>
                <a:lnTo>
                  <a:pt x="785004" y="79076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85786" y="5786454"/>
            <a:ext cx="7632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Все данные предложения  простые, распространенные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500562" y="785794"/>
            <a:ext cx="410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1" grpId="0" animBg="1"/>
      <p:bldP spid="12" grpId="0"/>
      <p:bldP spid="22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07154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Предложение простое  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нераспространенное: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643050"/>
            <a:ext cx="7643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второстепенных членов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(других слов , кроме главных членов предложения).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357166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Подведем итоги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429000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Предложение простое 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3429000"/>
            <a:ext cx="328614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распространенное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286256"/>
            <a:ext cx="7715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Кроме  главных членов предложения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есть второстепенные члены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(другие слова, которые поясняют, дополняют, помогают ярко и полно выразить события).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586</TotalTime>
  <Words>354</Words>
  <PresentationFormat>Экран (4:3)</PresentationFormat>
  <Paragraphs>81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73</cp:revision>
  <dcterms:created xsi:type="dcterms:W3CDTF">2021-10-07T08:40:49Z</dcterms:created>
  <dcterms:modified xsi:type="dcterms:W3CDTF">2022-05-18T06:55:39Z</dcterms:modified>
</cp:coreProperties>
</file>