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69" r:id="rId5"/>
    <p:sldId id="260" r:id="rId6"/>
    <p:sldId id="256" r:id="rId7"/>
    <p:sldId id="257" r:id="rId8"/>
    <p:sldId id="258" r:id="rId9"/>
    <p:sldId id="261" r:id="rId10"/>
    <p:sldId id="262" r:id="rId11"/>
    <p:sldId id="259" r:id="rId12"/>
    <p:sldId id="265" r:id="rId13"/>
    <p:sldId id="266" r:id="rId14"/>
    <p:sldId id="264" r:id="rId15"/>
    <p:sldId id="263" r:id="rId16"/>
    <p:sldId id="267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3643314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Книгу переворошив, намотай себе на ус —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работы хороши, выбирай на вкус!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В.В. Маяковский  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КЕМ БЫТЬ?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меня растут года — будет и семнадцать.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работать мне тогда, чем заниматься?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a-uchitel.ru/_ph/410/8362426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00042"/>
            <a:ext cx="494029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emontyes.ru/uploads/posts/2018-04/1522859600_pash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642918"/>
            <a:ext cx="6036511" cy="4643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03.kakprosto.ru/images/article/2014/3/25/117003_533134f4d7325533134f4d735d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59404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e27/0004f026-5d86c40d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62151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vetlyachok.68edu.ru/wp-content/uploads/2019/04/20190429_100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28"/>
            <a:ext cx="60118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250-5cdu0cq4b.xn--p1ai/wp-content/uploads/2019/04/9U4P-8DeU4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6"/>
            <a:ext cx="4286280" cy="6143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vetlyachok.68edu.ru/wp-content/uploads/2019/04/20190429_1002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20"/>
            <a:ext cx="542928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https://stavsad56.ru/wp-content/uploads/sites/13/2018/05/1l_eOwjvsl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5214974" cy="3378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s://st03.kakprosto.ru/images/article/2014/3/25/117003_533134f4d7325533134f4d735d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14290"/>
            <a:ext cx="48577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42886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интернет-материалы, находящиеся в свободном доступе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xn--45-6kcd0b4ahmth.xn--p1ai/uploads/goods/pictures/11346/1134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xn--45-6kcd0b4ahmth.xn--p1ai/uploads/goods/pictures/11346/11346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28625"/>
            <a:ext cx="80962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1.bp.blogspot.com/-n0eaN8jIkQI/YG2tXSpwYdI/AAAAAAAAIiw/92dyeo8d9AEDeSPscIslNn1An1K58x1TQCLcBGAsYHQ/s1024/%25D0%25BF%25D1%2580%25D0%25BE%25D1%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028384" cy="601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39" y="1571612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сегодняшний день известно множество техник работы с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бумагой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Некоторые из них были созданы много веков назад, другие забыты и переживают второе рождение, а третьи обрели популярность совсем недавно.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0"/>
            <a:ext cx="571504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по бумагопластике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084" y="4143380"/>
            <a:ext cx="56436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Однако каждая из них учит создавать необычно красивые вещи, имея под рукой только этот материал. 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5.livemaster.ru/storage/c4/a5/bc3456d9aa2e7395279ba3f2c7ax--dlya-doma-i-interera-pashalnyj-dek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14356"/>
            <a:ext cx="5327667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rv2.lori-images.net/quail-and-easter-eggs-dyed-with-onion-peels-in-a-0030381386-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28604"/>
            <a:ext cx="6249993" cy="46434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189131.selcdn.ru/leonardo/uploadsForSiteId/200831/content/3a0ef7d8-5fc6-4f25-8231-42ae623497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s://paper-land.ru/wp-content/uploads/8/b/d/8bd836e3defd646c9df6c301130d701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8604"/>
            <a:ext cx="5572164" cy="5041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66"/>
            <a:ext cx="475616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avsad56.ru/wp-content/uploads/sites/13/2018/05/1l_eOwjvsl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7000924" cy="4521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12</cp:revision>
  <dcterms:created xsi:type="dcterms:W3CDTF">2022-04-21T17:34:55Z</dcterms:created>
  <dcterms:modified xsi:type="dcterms:W3CDTF">2022-05-18T06:59:31Z</dcterms:modified>
</cp:coreProperties>
</file>