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259" r:id="rId3"/>
    <p:sldId id="256" r:id="rId4"/>
    <p:sldId id="257" r:id="rId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71" d="100"/>
          <a:sy n="71" d="100"/>
        </p:scale>
        <p:origin x="-56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18.05.2022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18.05.2022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18.05.2022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18.05.2022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18.05.2022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18.05.2022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18.05.2022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>
            <a:alpha val="5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18.05.2022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0929263">
            <a:off x="205282" y="494789"/>
            <a:ext cx="5362849" cy="2642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0943969">
            <a:off x="1459908" y="2785155"/>
            <a:ext cx="7082491" cy="32664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4504" y="3643314"/>
            <a:ext cx="6505714" cy="3000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57290" y="214290"/>
            <a:ext cx="7435052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71736" y="3786166"/>
            <a:ext cx="4095779" cy="307183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012158">
            <a:off x="207068" y="198290"/>
            <a:ext cx="1950634" cy="260093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837351">
            <a:off x="6871151" y="200123"/>
            <a:ext cx="1983238" cy="264441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688970">
            <a:off x="1748087" y="2076182"/>
            <a:ext cx="2032030" cy="270946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705516">
            <a:off x="5667095" y="2263895"/>
            <a:ext cx="1929347" cy="257255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20287370">
            <a:off x="158142" y="2931681"/>
            <a:ext cx="2086953" cy="27860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610109">
            <a:off x="7146985" y="2942771"/>
            <a:ext cx="2010525" cy="2643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20689430">
            <a:off x="2333730" y="-57259"/>
            <a:ext cx="2122918" cy="283065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rot="688511">
            <a:off x="4746195" y="-42057"/>
            <a:ext cx="2000264" cy="26703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00364" y="642918"/>
            <a:ext cx="3357586" cy="44769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642910" y="5572140"/>
            <a:ext cx="80724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Активный отдых под сопровождение  детского ансамбля русской песни и пляски в заключение урока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00298" y="4572008"/>
            <a:ext cx="4603768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танец «Калинка-малинка»</a:t>
            </a:r>
            <a:endParaRPr lang="ru-RU"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20</TotalTime>
  <Words>17</Words>
  <PresentationFormat>Экран (4:3)</PresentationFormat>
  <Paragraphs>2</Paragraphs>
  <Slides>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</vt:i4>
      </vt:variant>
    </vt:vector>
  </HeadingPairs>
  <TitlesOfParts>
    <vt:vector size="5" baseType="lpstr">
      <vt:lpstr>Трек</vt:lpstr>
      <vt:lpstr>Слайд 1</vt:lpstr>
      <vt:lpstr>Слайд 2</vt:lpstr>
      <vt:lpstr>Слайд 3</vt:lpstr>
      <vt:lpstr>Слайд 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5</cp:revision>
  <dcterms:created xsi:type="dcterms:W3CDTF">2022-05-18T07:14:11Z</dcterms:created>
  <dcterms:modified xsi:type="dcterms:W3CDTF">2022-05-18T07:45:10Z</dcterms:modified>
</cp:coreProperties>
</file>